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77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5AEC7-072E-424F-9F9F-5CA84BBC67B0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702F2-7304-484C-8156-1E08E80E5E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41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435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138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997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371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544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058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217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979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153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839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906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495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16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992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3264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296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02F2-7304-484C-8156-1E08E80E5ED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333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89047D-1CB7-41C4-AF25-D4FD661EE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3DF109-B750-4D7D-A133-515461867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CB06A1-2AAA-4A28-A9AF-6AD5F0CBD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FD8E87-E55E-4524-9D04-A018FE0B6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45C0EB-69C2-40ED-A048-BA5D34A03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56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0A8DFC-CBA6-40DE-B385-4725A10D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1AA027-174C-4382-A430-24FD6945A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A50A40-CC60-4CBD-A0D5-65DA57959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A76CB2-14E9-45CC-9C43-5C9C44CE0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D66608-C5F3-4C26-A201-D0DED9895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9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E34B30-8DD8-4092-A4DA-9D7B82354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0B9683-06DF-45DA-B84B-7FA43F161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AEC1BB-0454-4688-8C71-096CC28A2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712DBF-FD57-4095-B0A1-172A5C68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F926AF-A3CA-4DC6-866F-9356D966A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695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6F7600-115E-4C7B-B1C3-58DE68599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A1D80-DDF8-464C-8329-8B00FDDE3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25AC17-7A63-49D4-9ACF-2E01EB9050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43C19F-8C66-487E-937B-03A88F077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31AA67-8CA1-4E25-B6A0-BE2CBF78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4D50FD-C49B-4C3F-9FB4-F966F04AE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199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7235CC-2ED0-4DAA-BF90-34086FAA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AC49F0-9849-4670-A0D2-251A573EA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BB641E-8FB9-460B-BAF3-4CBE59A09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4B42CA8-DF67-4F41-862E-50FE6B163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A767B9-8BD9-4DBD-AA96-96D78305BE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E02D6AE-00C1-4176-AE11-87F93933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62F1C16-40B9-4E76-9242-07F1B84ED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93D17B-B4C9-48FB-9218-154805525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09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EF5A9-76D9-4CC1-B682-B7F4207B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B8C001-686A-4331-9683-EFA232053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890E0E-00D5-40AD-9239-62053913F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DF5CE3-6981-4731-BB94-9117CE0C5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707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F8DD227-C5F5-43F1-965A-6AA9E8790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366B19-83A0-47EC-BCE3-A2030D1B6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A9C5D94-C012-4561-92C4-FD133CE08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875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E8EA43-2726-4FFD-A88D-6B8E2190A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18F159-82B4-467A-98BB-8F9706BD4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C9628B-9023-4BD5-8FBD-60FEE6476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270F68-80D1-4FCF-BECD-EDD940874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C09497-B286-4E51-9D16-19822C111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52D087-7F92-4B5F-A21F-CA5E2D8F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59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224A4-C709-4375-9126-1BF5202DF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4E8AFA0-DA3D-4BA2-98F7-DE8C483B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B9DF50-35D0-4E3F-AE5A-74E265721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D73EE9-0965-446C-84DC-E1B7417CA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2A08BE-5ECE-4110-B11D-E1E20BD9B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A36E1F-13FC-4EEA-80D5-87B684003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06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42A90-83E5-46DA-A5B7-358E69595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52968C-6549-4E4E-B8BF-3FD7ECB96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76F135-74AF-44EB-9484-B7CFC55AC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A146E1-3FA7-4C52-A888-233121843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6196EF-5E07-4333-B9BA-1ADD6D92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7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8516C1E-BD77-4DE4-9968-7D68713CB8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5D4863-CA0F-4570-851B-235665CD0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BF9524-8A09-4E6F-B6E2-7C10A1D54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753709-0BAD-4B91-9F34-E419FE77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F9E1D8-9745-4AA2-B772-CF249629A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372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B7D52-D756-4ABD-AAF8-2465BBF4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401671-5937-442A-B735-C94F4D879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B7AFE4-3132-4F2F-A0DB-0B7584949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75758-070C-4B03-A5AB-39A1A9ECF32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16AE9C-647E-4A10-B6AD-7EBE52E71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F78E3B-A1B8-4D62-A41C-0439EB437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0D810-CC93-430C-9FB9-BA02944178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47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FBD95-78AD-45D8-8797-B9B930A701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233472-9BD5-43A6-97B8-6792D7EF8B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A81CDA-1C54-47D3-B137-109BFF7BA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92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C1CE5-AEDC-4107-AEDB-97260E493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C83F1D-5942-4843-9A0F-43A125AB0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F1AE61-BF75-45E1-A362-70861E32F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26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148A1-DC7E-48F1-AFB7-BE5449DCC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EBE167-C52B-4A7A-B3CC-C6E383C0C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61040B-B784-45C5-85AE-DEA75B3FE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02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00581-4D7B-4D4F-A2DD-61F5986B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5705D-197C-4DD4-BC7A-2C8D87B91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BCD7D4-6C71-4E08-AAD6-1E1DA6330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8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42B34-23CD-4225-9ED9-ED4D697C6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0D083C-75F9-4B36-AE78-5A8238929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BA8E10-CAC0-4BE9-8751-F6487F719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27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C5E106-310B-46B0-B257-2A18F44F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C307DC-86FD-4568-9211-6F9B9C79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67059C-FEAE-4976-BCE6-2F3574BBA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803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4019DA-7652-4E2F-BEAB-C529EBC71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083ECB-5037-458E-91F9-B3F3EF283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5B8FF2-9FC3-4770-A2D8-7D7595EA4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1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51FB1-0DA3-41F5-9C42-E35C1113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D28989-18AF-4D65-91F5-06709E263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F22C0A-6F7E-4302-B117-9B21F0DA5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69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311F7-A50D-4722-9FAE-D5F2E0ED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15B735-1C35-4F18-A748-DF87F154E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191B91-E6C8-4D7A-8190-8795715A0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61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2C2B1A-400A-4B61-A59E-ACA4FB8EA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1C0BEA-671E-4954-982C-8B5F61FC4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E4D131-AB6A-47E2-A9DA-F4D2F2934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915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B95D5-11C7-4415-92BA-B7F465937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E41CAA-7FAE-47B9-ABB7-71746178F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0FCAFB-23D5-4C4C-8976-32817D71E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49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5EF41-AE9F-4A82-B3F7-7AD22648D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1EEEBB-7ECA-4420-89FC-9E9AA49B3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CE14C8-A823-4C88-ADC3-D1573370C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37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199A3-3B07-47AB-8AEF-85CE12D35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595E7D-4796-4198-92FC-D8A6E3392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851455-2676-472F-95FE-ED908AECA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01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9651C1-7970-40CE-820C-1EAE5D19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60DBE2-58B7-4A1E-B659-B535D9FB9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3C2054-A485-4BB5-8AA9-5DA786D9E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45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16675-4CA2-4071-B520-42DED5FBB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370511-9290-47D5-9C4D-4185306C7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EA8072-17B8-40F0-BFC0-067310D59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6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22486A-8E1F-4586-B04C-CB0799CBF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490CC2-0FC5-483D-B750-94F13610B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FC20C3-E8EC-4BDB-914E-AC3EF0E69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9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C87D2-73B4-4134-9453-D62AD9A58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8AD1A3-41C0-4731-85F2-9FCE4BB29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709DF1-9C7C-40EF-AFB4-CC348895D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86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394889-5941-4975-B028-9E1C2C75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8F4903-632D-4E9D-A885-2BD855CFB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06F990-E2A9-4606-9614-0CC3F9794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96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12_Мудрость народных промыслов"/>
  <p:tag name="ISPRING_PLAYERS_CUSTOMIZATION_2" val="UEsDBBQAAgAIAMyTPVE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tUk1VnF4yCBQGAAA3FwAAHQAAAHVuaXZlcnNhbC9jb21tb25fbWVzc2FnZXMubG5nrVjbbuM2EH0vsP9AGAjQAtvsboFdFEXiBS0xsRBZ9Ep0vGlRCIxE20Qk0dXFifvUr+mH9Us6pGTH3gskJXmwYVGeM0PynJkhzz4+pAnaiLyQKjsfvDt9O0Aii1Qss+X5YMYufv51gIqSZzFPVCbOB5kaoI/DVz+cJTxbVnwp4PerHxA6S0VRwGMx1E+Pz0jG54PpKMSWRYLAGbkkxDPboaGHfR8zh3qhi0fEHQxxFUuFMp7nvIRgzt40CO2AUxffED8MLAKgGpqyMJhNp9RnxB4M2UqgQqZVYnCRLFCmSlRU67XKSxEjmaES/sKjCDzIW5nIcotSFYseIQRXjheCezO/ZthxHXYTTqhNBkOS8dsEwohyITKUCx6L/Dk+POpPsNuA27J4IfSpTwLiMVjM6ZgyOhhOc1GIrAS49UqVqg+e69gQZ0gvQovOPDYYBomMBTr5NCOB2XdvNhkR/wSpBTphlMF0dq+Ckx6OrsHPN+h0Dc6eRqc5hgWYYP+qXhPLJzBgh3OHjQdDC1ZXk+Zeliskg3UOQkFiw5OqZlcjpTZ3I2xdhYyGeDoNRzPGHuMe8eiuzdqikyn2bkKXXtJw5FxCWCpd82yLXLVUP/7y4cPDu/cffuoFEwCf3GMgZJDev+0A5DGfuiGgETf0yGfYbf3dz47OmOt4wOfmRz9roO418BW+W+1mvg8kbxjqBCZf6LVwickXN6pCK74RqFRoI8W9yQ4gApmDxAyH4UWkYCCrWhVm0wkGEoGumO9YmqAgBJXn29d10qnKlcrBXYHiWsWx8alZpd+va/3V3FI6UUH6ilXKZXba7nruuRTbhmQTYDe+hMVl+0kB0hG8ofRGy+Y1uLjPEsVjtICUgiQNEF+vExk1KbTh/TTh29YofDx3vEsgO3UDSF/2bkQnxRjZOdeT7Yni44D4AJDzQuRPsA0N1405wknSD2HsXI5d+DAdwlguVwl8yr5xTAkwYSpaM0WTjnEQzKlv60XT2ZijNS+Ke5XHRyw93M82YMezKAjBYgfgulTugYEfElqBPBdR2Q4GUWLD70ZXMFUgYMhMMtCSSquiBNmk60SUwkQr9VR4ZCh1KxYK9JUIvqm5D96N2Fpp7uKZZ43DEdunUJdXWbTqaAfi/KY+DtVQAU0OOd8aU4MWjuhnyC6QDGkfC3oFOfCqj8UNCWCRSdBm4+Fr57Iuk5D3dklpl/QirnNMsm1aIc2mjVRVASN6SSA1mR0pTvu5CQjUdY852P1Obq1Rd33YUm6giQECirzVEaR7i9haVJ9mzu/hBXZcU6m/pB7fmp6PxxueRQLIFnG9p1t4F8vYvNO0N/7/quTfiJdNqj9pqoRnk88nfeM5KizfUQQvS5GuyzbXesGa8J8ShZb4d0PoMvWn+d+35C+yMwdN/LP35+iw0GePWoN45kp1362XjqTp/Ak0LLo4Qo+RdLcaa7cjh+qK2H7ueLRzvIujY4aTLVR3a482AJ5CT8UIxrDGJvIAWp0UqlB3W3P2OAzfnDq628/JKHAYVJ25uC1k2erZ6LlzfTVyfnphPehZj4oNc5gLIXsAuNwfqROZQvxxB8zZhOxWoC4RRzOZqyqJjfwTeWfKBKxtlYqvu+FFrlIzmvBiR/+6TH18ThT15Pza6bRHP7VXcOf9ORDw03cpINiHNsbCnqV7H0urPeloBPLRS+GyYNc6gY5SXkYrKMcLVWVxR6D6CGaTCwxgzZwDwfP2LqwB+CKMehQ1o7/1AtEdHSRRsgf7w1OlKP7sDaKnsceoLy9K8VC2A81GhkVBSC8uoJNbLNosGB4dh2weulg1R+WdXceTM3OA/S9yJOV1UUxVCkOn7X6Zvq4zZMGMYWs8Af0FRm6qyqHp7IOwo5tFZz4c6RrlWgAEDQSTZSIQeeBab31Q9cUPZGZzSBsMJzy/g7TOlEp6xWY2UMup7DenxzuQqkxk1ivy5xVVPWHmTENs2+ZCCFYSzvt3dQ8Rw4Ezam6GErXsDGaNsQdV4ws8EcuyL6BPyP7CR19qmAsEV3F9Uf3fP/+22deXhE1OhrRXPz8mvc3XdXv/VJgr7rM3Bzfe/wNQSwMEFAACAAgAbVJNVRUeYBujAAAAfwEAAC4AAAB1bml2ZXJzYWwvcGxheWJhY2tfYW5kX25hdmlnYXRpb25fc2V0dGluZ3MueG1sdZBBCoMwEEX3nsIbCF2HQNelRagXGHGUQJIJmVHw9k1EbWnTZd77P8OMYhQxfmJd1bWCWegpEEVLnFE173e2DAtevXEghnzCgrznSiY3LFFoIzJ62ZQewXLK//BjeGthPT/iI14w5UJnHOpLqbCZXPKwmGlj3RpQjxHTgC+Yc+iht3jDtSeIw+MM7Bv/1bmbNpsd3mlAHSK5IKr5QFW613H0F1BLAwQUAAIACABtUk1VWZ4wiZUDAADeEAAAJwAAAHVuaXZlcnNhbC9mbGFzaF9wdWJsaXNoaW5nX3NldHRpbmdzLnhtbO1YzXIaRxC+8xRTm/LRrGTLsaNaUDmwVChLQGk3tnVSDTsDO6X52cwPGJ/8NH6wPEl6dgBDJNsr2ySqSg4UbE/3199093TvkJy9ExwtqDZMyU503D6KEJWFIkzOO9Hv+eDxiwgZiyXBXEnaiaSK0Fm3lVRuypkpM2otqBoEMNKcVrYTldZWp3G8XC7bzFTaryruLOCbdqFEXGlqqLRUxxXHK/iyq4qaaI3QAAA+Qsm1WbfVQigJSBeKOE4RI8BcMr8pzAccmzKKg9oUFzdzrZwkPcWVRno+7UQ/9dL+cf/pRidA9Zmg0sfEdEHoxfYUE8I8C8wz9p6ikrJ5CXSfnERoyYgt65+x10/i2yg1dtg69ig9BTGQdg0vqMUEWxwegz9L31mzEQQRWUksWJHDCvL770T9/Pq3q0l6eT4cvbrOx+PzfDgJJGqbeB8nifcdJUBIOV3QrZ8EW4uLEniDzQxzQ5N4V7RRYz6DuLBsATGhf6M5c5xnrqqUtl2rHa1p7Aq39D4Dk8yU3Nu7f0ZTxSG1NSmoUjGlZIQF3Ul2dsPkADSPIzSDOPFVJxpXVKIMSygwZjFnxRbAuKmxzNaFNVhrv9QMcwR4cAIousiiTxTCzooSa0N3qW1WjE9r0X2jHCdopRzi7IYiqxCE2An4VVK0m38000rUUqhQiwxn4HHB6JKSszpea8DPOboCF8KBJRyHilMbPPzh2Hs0pTOlAZfiBRwekDMT8Nv3Aq6wMZ9A8Ybjo+x82E+vh6N++vaR3yAmCyyLe4JDTVFR2YPg4xWSym7sIBwFdobWSSGM1GtN9tb+9jRsyxry/IOysYdvmHAc/0j4bUB2oA+Y8sN4uU/iv8qgsdsSL+qD7g9vDQ1HnEFKAiYsFNCSmFy3wQaABZZISb5CuIDObHzbWDDlDEhCgwjQ5tsZBnso0/ppDu0TPGpCdSPIo+MnT0+e/fz8xS+n7fjPDx8ff9FoPbMmHHt3YWj1vji1btkOlBa+esiO/XCUp5cve/nw9TC/us7Tt/k+QM3pdrtOYj9K7p4sflQ92MEyuUxfN0nOCCLRqC7SrBHcuInW+FUTrcswCSc7U7ARBehs83BSobdxJhhUwsHq9B+qte9+iwnFephae8iB+95D+l+N28N+bT5Q5LL0Yvjr+Lz//5n9tyIYnrbXz737ZhLfeSH2K4JJJiCs/j1le4vuPjs5ghvsnUutFqDt/yfRbf0FUEsDBBQAAgAIAG1STVWbkf/AbAMAAJ0MAAAhAAAAdW5pdmVyc2FsL2ZsYXNoX3NraW5fc2V0dGluZ3MueG1slVddT9swFH3nV1TdOx2FrUMKlUrbSWgdQ4Px7jS3rYVjR7ZT1n+/648kdpvQjAgJ33uOfT+Or0Wi3igf7EEqKvjdcDycXgwGybqUErh+gbxgRMMgJQoesrvh9z+r1XDkIIIJ+QxaU75VxlLZBhSBaam14JdrwTXuc8mFzAkbTj99tz/JyCLPsQSG1ZezIWtojvky/na/6EXxZ9zcTxbz2y7CWuQF4YeV2IrLlKzftlKUPDOhXZuvi7Y7FCAZ5W9nI2JU6QcNeRTT8mo5Xo77UQoJSoEJ6XYxG8++nmUxkgKrs5/cfLuZ9eQ0R33cmCPaniqqLW0ynlxPbrpoBdlCXOT5cnG1uO7Gc9w97sqHcTmChr/6bOYo/gPI/9pcFGXxPxoppNiagh5xJuY7y2GCZHj9kLC4Nd9ZgknIHHRWkIrRDNsgZOak+Nl8XeCuWvo/wyGRmLstBXsyTTiaHkYhKYPphjAFyahaOqfaifdfpcbbVANCUwN6whSfSKlgqmXpUY2twf2Gd8qzAOQNDeJVsDKHuQs4AMb2Bj+f39vBEsZX24IAJey9MYiwMTbIR6zrCTIwNshn065fnB1O4Mcex6kEcU98N4PyO25UffQCJ7is6lWtKq85aWWuuQqO9oYKk4sMplZXLzQH07VkZG0upNFJTAkne7olGh+mnwaXHmwyKhkdObzU2oWVaKoZtOltLUqpMBh0v8bSa/E4ins51EyvYKMrdGxsmmKei1ALdt1D6n6/unBuPdD4mtwNcyLfQL4IwdRw4Hl4A7Ho7l0+ZZh5ja8pyAe+ET05XGgI97dxdoGFu4N94URrst7lGFJXBnVJXWfbG5j4Y9s6y8s8BblEQVCoFBnbHG5HtzuGv/qVwjtkMaHD6Zh6h9txQmvBBwavACByvauug1s4T14yTRnsoRoqgcEm3JVZolD+bfkadcWaDCy9BOlnUCOUEBc7WgivGJeIp1no6KF5TVJlM4tGSjXdm52jeV+NSSPWcELatVdStDH62yqIvYrKSUotnjWR2m/arH3uZA8zTnM7gdARHN/icRwmROHLYp1VGU7sTQjm1ao3UxWhxdNFMXN2Om6jWM/xkH3B6zndSIBwwFrjRfAE/IBDKojMHmtI9Ca0uB0bc8RX085rnPR5oZNRYHLNqduAf+O/JdN/UEsDBBQAAgAIAG1STVUYvDeIjQMAAGgQAAAmAAAAdW5pdmVyc2FsL2h0bWxfcHVibGlzaGluZ19zZXR0aW5ncy54bWztWFuT0kgUfudXdMXyUeKou+pUYMqFTEk5A9QkXuZpqkk3pMu+ZPsC4pO/xh/mL/F0GhAcHDMq7m7VPlCkT/f5zu3rcwjJyTvB0Zxqw5TsREft+xGislCEyVknepmf3nsSIWOxJJgrSTuRVBE66baSyk04M2VGrYWjBgGMNMeV7USltdVxHC8WizYzlfa7ijsL+KZdKBFXmhoqLdVxxfESvuyyoiZaITQAgI9QcqXWbbUQSgLSuSKOU8QIeC6ZDwrz51bwKA6nJrh4O9PKSdJTXGmkZ5NOdKeX9o/6D9dnAlKfCSp9SkwXhF5sjzEhzDuBecbeU1RSNivB2wePIrRgxJb1Y+zPJ/F1lBo7RI49Sk9BCqRdwQtqMcEWh2WwZ+k7a9aCICJLiQUrcthBPvxO1M+vnl+O04uzwfDFVT4aneWDcXCi1ol3cZJ411ACDimnC7qxk2BrcVGC36AzxdzQJN4WrY8xX0BcWDaHnNCv3Jw6zjNXVUrbrtWO1m5sCzfufQMmmSq5E7tfo4niUNnaKSCpmFAyxAJyMD6VEZpCYviyE40qKlGGJRCKWcxZsdEwbmIsszWRTlenn2mGOQKyAOMpOs+iLzZDKEWJtaHbvqx3jK9j0X2tHCdoqRzi7C1FViHIqRPwVFK0XXA01UrUUo6NRYYzsDhndEHJSZ2gFeC3DF2CCeFAE+hfcWqDhb8de48mdKo04FI8h8sCcmYCfvtWwBU25gsoXvt4Nzsb9NOrwbCfvrnrA8RkjmVxS3AgERWVPQg+XiKp7FoP0lFgZ2hdFMJIvdcktvaPl2HDY6jzL6rGDr5hwnH8K+E3CdmCPmDJD2PlNoX/rgeNzZZ4Xl90f3lraLjiDEoSMGGjgG7F5KrvNQAssERK8iXCBbRi49vGnClnQBIaRIA2P+5h0Aea1qsZzEawqAnVjSDvHz14+OiPPx8/eXrcjj99+HjvRqXVkBpz7M2FKdW7cUxd0z1VWnj2kC39wTBPL5718sGrQX55ladv8l2A2qfr7TqJ/ezYP0r8bPp6kkz+uVEyvkhfNSnHEGJvxIQ0awQ3anJq9KLJqYsw+8Zbc6+RC9DLZuFuQjfjTDCo/cGY+ZvYtfeHCruRXoGQh2HXvzlVey/i/6lqzCqzr2uhjArmlX5T+zpQ1rL0fPDX6Kx/0PSxZvn7D5LuZ9MXVpv3x50XxiTe+0bbAvnuvwPd1mdQSwMEFAACAAgAbVJNVUFd8Ti4AQAAfQYAAB8AAAB1bml2ZXJzYWwvaHRtbF9za2luX3NldHRpbmdzLmpzjZRNU4MwEIbv/RUdvDodpSitt1rqTGc8OGNvjodAt5RpyGaSUK2O/11CvwIsWnIhL0/ezW7Ifvf65eMlXv+h/129V/OX+rzSwGpGFXBd13mHnlvd0zxbwiLLgWcCvAayPS49yT9ngjL2RGUa716trXb8PLRfVoxrF5eEhSI0TWhbyvCDAD8p8KuW2iGtfUpOnePCGBSDBIUBYQYCVc4qxrt6qh43wwaMW1D/oCuWQM30zh89Rp3k2TF4DKPp2OUSzCUTu2dMcRCzZJMqLMTyEH9oh0uvdxJUeeKbrrA802ZuIG8Gnt3O/JnfTUoFWsMh7jia+JN7EuYsBu4mFAajYPIHWjNuF7RBbzOdmSMd+uEwDFxashRaVZrOottoWMdE6dWqZiv4njPwabqSkZztQF1ihbKQFxygVJjairTR0A4S5ciWmUj3XDS2g+TsZq1t179RtYxBjGp5+itu7HCZVjFq1wwb12xN3Nq8q7tc0BoMebl1I+oz1Rc4JVJxkdAktfjcp2q7Mc1WY+dvZd5MbUAtEHnZPu2pgC67Cai5WKEVmDEsWeelVubz7nYKcuvJxUk299n7+QVQSwMEFAACAAgAbVJNVZQTsyJpAAAAbgAAABwAAAB1bml2ZXJzYWwvbG9jYWxfc2V0dGluZ3MueG1sDcwxDoMwDEDRnVNY3int1oHAxlaW0gNYxEWRHBuRgOD2ZPvD02/7MwocvKVg6vD1eCKwzuaDLg5/01C/EVIm9SSm7FANoe+qVmwm+XLOBSZYhS7eJo4lMo8Uixx2EajhU17/wB6brroBUEsDBBQAAgAIAG1STVWiDNyvQAEAAL8kAAAXAAAAdW5pdmVyc2FsL3VuaXZlcnNhbC5wbmfrDPBz5+WS4mJgYOD19HAJYmBgfcrAwFLEwQYU0dw0bw+QYiwOcndiWHdO5iWQw5Lu6OvIwLCxn/tPIiuQz1ngEVnMwCCmCsKMnkEqHxgYVEI8XRxDKuLe3jAUPGAgcGDDJ3dJpoMT9FgvnH/gucuY056dAQQ8ZnwC0wKGTxlBtELSKWYQ7XBkClhBQ4cmP1iBYLAcmFZaZgOmXXwqwXQHLgNSTJ5ej5qk4glGL7OzbCDyDbvT8yAqDrCSaiTFbho1YNSAUQNGDRg1YNSAUQNGDRg1YNSAUQNGDRg1YNSAUQNGDRg1YNSAUQNGDRg1YNSAUQNGDRg1YNSAUQNGDRg1YNSAUQNGDRg1YNSAQWWAh9FTVcgKG89LVtXv38/7bz4LouWALbUdpXKukpFr5tWrsvPPnQfxPV39XNY5JTQBAFBLAwQUAAIACABtUk1VqVdjbEoAAABsAAAAGwAAAHVuaXZlcnNhbC91bml2ZXJzYWwucG5nLnhtbLOxr8jNUShLLSrOzM+zVTLUM1Cyt+PlsikoSi3LTC1XqACKGekZQICSQiUqtzwzpSQDKGRiYYoQzEjNTM8oAYoaGprARfWBhgIAUEsBAgAAFAACAAgAzJM9UTZhWAJHAwAA4QkAABQAAAAAAAAAAQAAAAAAAAAAAHVuaXZlcnNhbC9wbGF5ZXIueG1sUEsBAgAAFAACAAgAbVJNVZxeMggUBgAANxcAAB0AAAAAAAAAAQAAAAAAeQMAAHVuaXZlcnNhbC9jb21tb25fbWVzc2FnZXMubG5nUEsBAgAAFAACAAgAbVJNVRUeYBujAAAAfwEAAC4AAAAAAAAAAQAAAAAAyAkAAHVuaXZlcnNhbC9wbGF5YmFja19hbmRfbmF2aWdhdGlvbl9zZXR0aW5ncy54bWxQSwECAAAUAAIACABtUk1VWZ4wiZUDAADeEAAAJwAAAAAAAAABAAAAAAC3CgAAdW5pdmVyc2FsL2ZsYXNoX3B1Ymxpc2hpbmdfc2V0dGluZ3MueG1sUEsBAgAAFAACAAgAbVJNVZuR/8BsAwAAnQwAACEAAAAAAAAAAQAAAAAAkQ4AAHVuaXZlcnNhbC9mbGFzaF9za2luX3NldHRpbmdzLnhtbFBLAQIAABQAAgAIAG1STVUYvDeIjQMAAGgQAAAmAAAAAAAAAAEAAAAAADwSAAB1bml2ZXJzYWwvaHRtbF9wdWJsaXNoaW5nX3NldHRpbmdzLnhtbFBLAQIAABQAAgAIAG1STVVBXfE4uAEAAH0GAAAfAAAAAAAAAAEAAAAAAA0WAAB1bml2ZXJzYWwvaHRtbF9za2luX3NldHRpbmdzLmpzUEsBAgAAFAACAAgAbVJNVZQTsyJpAAAAbgAAABwAAAAAAAAAAQAAAAAAAhgAAHVuaXZlcnNhbC9sb2NhbF9zZXR0aW5ncy54bWxQSwECAAAUAAIACABtUk1Vogzcr0ABAAC/JAAAFwAAAAAAAAAAAAAAAAClGAAAdW5pdmVyc2FsL3VuaXZlcnNhbC5wbmdQSwECAAAUAAIACABtUk1VqVdjbEoAAABsAAAAGwAAAAAAAAABAAAAAAAaGgAAdW5pdmVyc2FsL3VuaXZlcnNhbC5wbmcueG1sUEsFBgAAAAAKAAoABgMAAJ0aAAAAAA=="/>
  <p:tag name="ISPRING_LMS_API_VERSION" val="SCORM 2004 (2nd edition)"/>
  <p:tag name="ISPRING_ULTRA_SCORM_COURSE_ID" val="EF15AC84-11DF-4274-87F5-E25148EE9E5F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FFFDNF\uFFFD{A191BFC6-ED3E-426F-AEDF-69D823153F8C}&quot;,&quot;D:\\Users\\mgairat\\Desktop\\ExProfesso 2022\\Презентации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,&quot;videoScale&quot;:71.9910049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12_Мудрость народных промыслов"/>
  <p:tag name="ISPRING_FIRST_PUBLISH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</Words>
  <Application>Microsoft Office PowerPoint</Application>
  <PresentationFormat>Широкоэкранный</PresentationFormat>
  <Paragraphs>18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12_Мудрость народных промыслов</dc:title>
  <dc:creator>Гайрат Мухамедов</dc:creator>
  <cp:lastModifiedBy>Гайрат Мухамедов</cp:lastModifiedBy>
  <cp:revision>4</cp:revision>
  <dcterms:created xsi:type="dcterms:W3CDTF">2022-10-13T03:06:46Z</dcterms:created>
  <dcterms:modified xsi:type="dcterms:W3CDTF">2022-10-13T03:20:37Z</dcterms:modified>
</cp:coreProperties>
</file>