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9" r:id="rId3"/>
    <p:sldId id="278" r:id="rId4"/>
    <p:sldId id="288" r:id="rId5"/>
    <p:sldId id="287" r:id="rId6"/>
    <p:sldId id="286" r:id="rId7"/>
    <p:sldId id="285" r:id="rId8"/>
    <p:sldId id="284" r:id="rId9"/>
    <p:sldId id="289" r:id="rId10"/>
    <p:sldId id="280" r:id="rId11"/>
    <p:sldId id="290" r:id="rId12"/>
    <p:sldId id="282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80" autoAdjust="0"/>
    <p:restoredTop sz="94660"/>
  </p:normalViewPr>
  <p:slideViewPr>
    <p:cSldViewPr snapToGrid="0">
      <p:cViewPr varScale="1">
        <p:scale>
          <a:sx n="74" d="100"/>
          <a:sy n="74" d="100"/>
        </p:scale>
        <p:origin x="66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0C36-E972-4CEB-AE46-BE6C57A7A137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466-4544-40BB-8047-093C614D73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103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0C36-E972-4CEB-AE46-BE6C57A7A137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466-4544-40BB-8047-093C614D73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949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0C36-E972-4CEB-AE46-BE6C57A7A137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466-4544-40BB-8047-093C614D73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953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0C36-E972-4CEB-AE46-BE6C57A7A137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466-4544-40BB-8047-093C614D73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426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0C36-E972-4CEB-AE46-BE6C57A7A137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466-4544-40BB-8047-093C614D73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157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0C36-E972-4CEB-AE46-BE6C57A7A137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466-4544-40BB-8047-093C614D73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548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0C36-E972-4CEB-AE46-BE6C57A7A137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466-4544-40BB-8047-093C614D73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896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0C36-E972-4CEB-AE46-BE6C57A7A137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466-4544-40BB-8047-093C614D73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646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0C36-E972-4CEB-AE46-BE6C57A7A137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466-4544-40BB-8047-093C614D73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204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0C36-E972-4CEB-AE46-BE6C57A7A137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466-4544-40BB-8047-093C614D73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205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0C36-E972-4CEB-AE46-BE6C57A7A137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E9466-4544-40BB-8047-093C614D73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242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00C36-E972-4CEB-AE46-BE6C57A7A137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E9466-4544-40BB-8047-093C614D73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504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1.pn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fsd.multiurok.ru/html/2019/11/13/s_5dcc2602d933c/img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2" t="13681" r="4889" b="15294"/>
          <a:stretch/>
        </p:blipFill>
        <p:spPr bwMode="auto">
          <a:xfrm>
            <a:off x="-114845" y="0"/>
            <a:ext cx="123068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691466" y="1995014"/>
            <a:ext cx="8017933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Конкурсная </a:t>
            </a:r>
            <a:r>
              <a:rPr lang="ru-RU" sz="4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работа </a:t>
            </a:r>
          </a:p>
          <a:p>
            <a:pPr algn="ctr"/>
            <a:r>
              <a:rPr lang="ru-RU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«</a:t>
            </a:r>
            <a:r>
              <a:rPr lang="ru-RU" sz="4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EX </a:t>
            </a:r>
            <a:r>
              <a:rPr lang="ru-RU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PROFESSO</a:t>
            </a:r>
          </a:p>
          <a:p>
            <a:pPr algn="ctr"/>
            <a:r>
              <a:rPr lang="ru-RU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(со </a:t>
            </a:r>
            <a:r>
              <a:rPr lang="ru-RU" sz="4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знанием дела</a:t>
            </a:r>
            <a:r>
              <a:rPr lang="ru-RU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)»</a:t>
            </a:r>
            <a:endParaRPr lang="ru-RU" sz="48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99467" y="154914"/>
            <a:ext cx="76030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n w="63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Муниципальное бюджетное учреждение культуры Куйбышевского района «Центральная </a:t>
            </a:r>
            <a:r>
              <a:rPr lang="ru-RU" b="1" dirty="0" err="1">
                <a:ln w="63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межпоселенческая</a:t>
            </a:r>
            <a:r>
              <a:rPr lang="ru-RU" b="1" dirty="0">
                <a:ln w="63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библиотека»</a:t>
            </a:r>
          </a:p>
          <a:p>
            <a:pPr algn="ctr"/>
            <a:r>
              <a:rPr lang="ru-RU" sz="2400" b="1" dirty="0" err="1">
                <a:ln w="63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Абрамовская</a:t>
            </a:r>
            <a:r>
              <a:rPr lang="ru-RU" sz="2400" b="1" dirty="0">
                <a:ln w="63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библиотека</a:t>
            </a:r>
          </a:p>
        </p:txBody>
      </p:sp>
    </p:spTree>
    <p:extLst>
      <p:ext uri="{BB962C8B-B14F-4D97-AF65-F5344CB8AC3E}">
        <p14:creationId xmlns:p14="http://schemas.microsoft.com/office/powerpoint/2010/main" val="369250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fsd.multiurok.ru/html/2019/11/13/s_5dcc2602d933c/img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2" t="13681" r="4889" b="15294"/>
          <a:stretch/>
        </p:blipFill>
        <p:spPr bwMode="auto">
          <a:xfrm>
            <a:off x="-114845" y="0"/>
            <a:ext cx="123068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52135" y="1790174"/>
            <a:ext cx="9431865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Лучшие </a:t>
            </a:r>
            <a:r>
              <a:rPr lang="ru-RU" sz="4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библиотечные практики по сохранению, популяризации народного искусства и нематериального культурного наследия народов </a:t>
            </a:r>
            <a:r>
              <a:rPr lang="ru-RU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РФ</a:t>
            </a:r>
            <a:endParaRPr lang="ru-RU" sz="48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74267" y="154914"/>
            <a:ext cx="33358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ln w="63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Номинация</a:t>
            </a:r>
            <a:endParaRPr lang="ru-RU" sz="4800" b="1" dirty="0">
              <a:ln w="63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451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fsd.multiurok.ru/html/2019/11/13/s_5dcc2602d933c/img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2" t="13681" r="4889" b="15294"/>
          <a:stretch/>
        </p:blipFill>
        <p:spPr bwMode="auto">
          <a:xfrm>
            <a:off x="-114846" y="0"/>
            <a:ext cx="123068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344333" y="566678"/>
            <a:ext cx="8136467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000" b="1" dirty="0">
                <a:ln/>
                <a:solidFill>
                  <a:schemeClr val="accent3"/>
                </a:solidFill>
              </a:rPr>
              <a:t>Светёлка </a:t>
            </a:r>
            <a:r>
              <a:rPr lang="ru-RU" sz="4000" b="1" dirty="0" smtClean="0">
                <a:ln/>
                <a:solidFill>
                  <a:schemeClr val="accent3"/>
                </a:solidFill>
              </a:rPr>
              <a:t>литературная</a:t>
            </a:r>
          </a:p>
          <a:p>
            <a:pPr algn="ctr"/>
            <a:endParaRPr lang="ru-RU" sz="4000" b="1" dirty="0" smtClean="0">
              <a:ln/>
              <a:solidFill>
                <a:schemeClr val="accent3"/>
              </a:solidFill>
            </a:endParaRPr>
          </a:p>
          <a:p>
            <a:pPr algn="ctr"/>
            <a:r>
              <a:rPr lang="ru-RU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«Во </a:t>
            </a:r>
            <a:r>
              <a:rPr lang="ru-RU" sz="6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всех ты, </a:t>
            </a:r>
            <a:r>
              <a:rPr lang="ru-RU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Душенька</a:t>
            </a:r>
            <a:r>
              <a:rPr lang="ru-RU" sz="6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, </a:t>
            </a:r>
            <a:endParaRPr lang="ru-RU" sz="66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ctr"/>
            <a:r>
              <a:rPr lang="ru-RU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нарядах </a:t>
            </a:r>
            <a:r>
              <a:rPr lang="ru-RU" sz="6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хороша…»</a:t>
            </a:r>
            <a:r>
              <a:rPr lang="ru-RU" sz="8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74289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fsd.multiurok.ru/html/2019/11/13/s_5dcc2602d933c/img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2" t="13681" r="4889" b="15294"/>
          <a:stretch/>
        </p:blipFill>
        <p:spPr bwMode="auto">
          <a:xfrm>
            <a:off x="-114846" y="0"/>
            <a:ext cx="123068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9" descr="F:\мама конкурсы\EX PROFESSO\EX PROFESSO\165571500137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64729">
            <a:off x="7098557" y="2818203"/>
            <a:ext cx="4567054" cy="3425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F:\мама конкурсы\EX PROFESSO\EX PROFESSO\165571480746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003" y="528128"/>
            <a:ext cx="4198027" cy="3148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3825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fsd.multiurok.ru/html/2019/11/13/s_5dcc2602d933c/img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2" t="13681" r="4889" b="15294"/>
          <a:stretch/>
        </p:blipFill>
        <p:spPr bwMode="auto">
          <a:xfrm>
            <a:off x="-114846" y="0"/>
            <a:ext cx="123068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7" descr="F:\мама конкурсы\EX PROFESSO\EX PROFESSO\165571474355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7" t="24891" b="38720"/>
          <a:stretch/>
        </p:blipFill>
        <p:spPr bwMode="auto">
          <a:xfrm>
            <a:off x="6794138" y="931840"/>
            <a:ext cx="5073070" cy="2598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F:\мама конкурсы\EX PROFESSO\EX PROFESSO\165571466983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87" b="26671"/>
          <a:stretch/>
        </p:blipFill>
        <p:spPr bwMode="auto">
          <a:xfrm>
            <a:off x="2954214" y="741043"/>
            <a:ext cx="3607359" cy="2785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F:\мама конкурсы\EX PROFESSO\EX PROFESSO\165571470963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44" b="32608"/>
          <a:stretch/>
        </p:blipFill>
        <p:spPr bwMode="auto">
          <a:xfrm>
            <a:off x="5190055" y="4260502"/>
            <a:ext cx="5135832" cy="2170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043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fsd.multiurok.ru/html/2019/11/13/s_5dcc2602d933c/img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2" t="13681" r="4889" b="15294"/>
          <a:stretch/>
        </p:blipFill>
        <p:spPr bwMode="auto">
          <a:xfrm>
            <a:off x="-114846" y="0"/>
            <a:ext cx="123068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0" descr="F:\мама конкурсы\EX PROFESSO\EX PROFESSO\166295812307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76003">
            <a:off x="9134834" y="2821080"/>
            <a:ext cx="2314575" cy="308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F:\мама конкурсы\EX PROFESSO\EX PROFESSO\165579979572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152" y="363025"/>
            <a:ext cx="3992930" cy="2994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F:\мама конкурсы\EX PROFESSO\EX PROFESSO\165570678629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35"/>
          <a:stretch/>
        </p:blipFill>
        <p:spPr bwMode="auto">
          <a:xfrm rot="20796986">
            <a:off x="4593674" y="3104751"/>
            <a:ext cx="3104955" cy="306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9" descr="F:\мама конкурсы\EX PROFESSO\EX PROFESSO\166295812305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516" y="687481"/>
            <a:ext cx="2300018" cy="306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057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fsd.multiurok.ru/html/2019/11/13/s_5dcc2602d933c/img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2" t="13681" r="4889" b="15294"/>
          <a:stretch/>
        </p:blipFill>
        <p:spPr bwMode="auto">
          <a:xfrm>
            <a:off x="-114846" y="0"/>
            <a:ext cx="123068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F:\мама конкурсы\EX PROFESSO\EX PROFESSO\165579976776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27941">
            <a:off x="3331628" y="481367"/>
            <a:ext cx="4022374" cy="3016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5" descr="F:\мама конкурсы\EX PROFESSO\EX PROFESSO\1655800249558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1056" y="457200"/>
            <a:ext cx="2125196" cy="283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7" descr="F:\мама конкурсы\EX PROFESSO\EX PROFESSO\166295812301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651" y="3505167"/>
            <a:ext cx="2253479" cy="3004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368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fsd.multiurok.ru/html/2019/11/13/s_5dcc2602d933c/img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2" t="13681" r="4889" b="15294"/>
          <a:stretch/>
        </p:blipFill>
        <p:spPr bwMode="auto">
          <a:xfrm>
            <a:off x="-114846" y="0"/>
            <a:ext cx="123068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F:\мама конкурсы\EX PROFESSO\EX PROFESSO\165570675766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99901">
            <a:off x="3930594" y="620109"/>
            <a:ext cx="2684275" cy="3579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F:\мама конкурсы\EX PROFESSO\EX PROFESSO\165570667058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69121">
            <a:off x="8096826" y="928705"/>
            <a:ext cx="3650243" cy="2737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9" descr="F:\мама конкурсы\EX PROFESSO\EX PROFESSO\165650552663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998" y="3668110"/>
            <a:ext cx="2144109" cy="2858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773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fsd.multiurok.ru/html/2019/11/13/s_5dcc2602d933c/img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2" t="13681" r="4889" b="15294"/>
          <a:stretch/>
        </p:blipFill>
        <p:spPr bwMode="auto">
          <a:xfrm>
            <a:off x="-114846" y="0"/>
            <a:ext cx="123068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1" descr="F:\мама конкурсы\EX PROFESSO\EX PROFESSO\165579965016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6100" y="2541310"/>
            <a:ext cx="3078547" cy="4104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6" descr="F:\мама конкурсы\EX PROFESSO\EX PROFESSO\1656505406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3952" y="495157"/>
            <a:ext cx="3498187" cy="466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331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fsd.multiurok.ru/html/2019/11/13/s_5dcc2602d933c/img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2" t="13681" r="4889" b="15294"/>
          <a:stretch/>
        </p:blipFill>
        <p:spPr bwMode="auto">
          <a:xfrm>
            <a:off x="-114846" y="0"/>
            <a:ext cx="123068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F:\мама конкурсы\EX PROFESSO\EX PROFESSO\16557996317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0782">
            <a:off x="8416785" y="346798"/>
            <a:ext cx="3323271" cy="4431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F:\мама конкурсы\EX PROFESSO\EX PROFESSO\166295812303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56359">
            <a:off x="4593021" y="1884598"/>
            <a:ext cx="3240581" cy="4320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053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fsd.multiurok.ru/html/2019/11/13/s_5dcc2602d933c/img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2" t="13681" r="4889" b="15294"/>
          <a:stretch/>
        </p:blipFill>
        <p:spPr bwMode="auto">
          <a:xfrm>
            <a:off x="-114846" y="0"/>
            <a:ext cx="123068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VID-20220621-WA0000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rot="5400000">
            <a:off x="4548764" y="1256165"/>
            <a:ext cx="6302988" cy="4175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405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fsd.multiurok.ru/html/2019/11/13/s_5dcc2602d933c/img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2" t="13681" r="4889" b="15294"/>
          <a:stretch/>
        </p:blipFill>
        <p:spPr bwMode="auto">
          <a:xfrm>
            <a:off x="-114846" y="0"/>
            <a:ext cx="123068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344333" y="566678"/>
            <a:ext cx="8136467" cy="29238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/>
                <a:solidFill>
                  <a:schemeClr val="accent3"/>
                </a:solidFill>
              </a:rPr>
              <a:t>Автор работы:</a:t>
            </a:r>
          </a:p>
          <a:p>
            <a:pPr algn="ctr"/>
            <a:endParaRPr lang="ru-RU" sz="36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ctr"/>
            <a:r>
              <a:rPr lang="ru-RU" sz="5400" b="1" dirty="0" err="1" smtClean="0">
                <a:ln w="952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Деяк</a:t>
            </a:r>
            <a:r>
              <a:rPr lang="ru-RU" sz="5400" b="1" dirty="0" smtClean="0">
                <a:ln w="952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5400" b="1" dirty="0">
                <a:ln w="952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Наталья Ивановна, </a:t>
            </a:r>
            <a:r>
              <a:rPr lang="ru-RU" sz="5400" b="1" dirty="0">
                <a:ln w="1270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главный</a:t>
            </a:r>
            <a:r>
              <a:rPr lang="ru-RU" sz="5400" b="1" dirty="0">
                <a:ln w="952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5400" b="1" dirty="0" smtClean="0">
                <a:ln w="952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библиотекарь</a:t>
            </a:r>
            <a:endParaRPr lang="ru-RU" sz="5400" b="1" dirty="0">
              <a:ln w="9525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91200" y="5642295"/>
            <a:ext cx="415158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/>
                <a:solidFill>
                  <a:schemeClr val="accent3"/>
                </a:solidFill>
              </a:rPr>
              <a:t>2022 г.</a:t>
            </a:r>
            <a:endParaRPr lang="ru-RU" sz="36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6084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63</Words>
  <Application>Microsoft Office PowerPoint</Application>
  <PresentationFormat>Широкоэкранный</PresentationFormat>
  <Paragraphs>15</Paragraphs>
  <Slides>12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Администратор</cp:lastModifiedBy>
  <cp:revision>26</cp:revision>
  <dcterms:created xsi:type="dcterms:W3CDTF">2022-09-13T08:26:09Z</dcterms:created>
  <dcterms:modified xsi:type="dcterms:W3CDTF">2022-09-16T02:27:07Z</dcterms:modified>
</cp:coreProperties>
</file>