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9" r:id="rId2"/>
    <p:sldId id="257" r:id="rId3"/>
    <p:sldId id="258" r:id="rId4"/>
    <p:sldId id="268" r:id="rId5"/>
    <p:sldId id="260" r:id="rId6"/>
    <p:sldId id="261" r:id="rId7"/>
    <p:sldId id="265" r:id="rId8"/>
    <p:sldId id="267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224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3A298A-F88C-451E-A055-8D24409EF8A0}" type="datetimeFigureOut">
              <a:rPr lang="ru-RU" smtClean="0"/>
              <a:pPr/>
              <a:t>08.09.2022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8E30F53-C6F3-483B-B361-5565D5D449AF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C:\Users\%D0%90%D0%B4%D0%BC%D0%B8%D0%BD%D0%B8%D1%81%D1%82%D1%80%D0%B0%D1%82%D0%BE%D1%80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C:\Users\%D0%90%D0%B4%D0%BC%D0%B8%D0%BD%D0%B8%D1%81%D1%82%D1%80%D0%B0%D1%82%D0%BE%D1%80\Desktop\i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avatars.mds.yandex.net/i?id=40da485bb69a3318f554a9ac84b886c4-6894630-images-thumbs&amp;ref=rim&amp;n=33&amp;w=200&amp;h=150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 descr="C:\Users\Администратор\Desktop\1610506544_40-p-narodnii-fon-dlya-prezentatsii-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728660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571604" y="428604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Georgia" pitchFamily="18" charset="0"/>
              </a:rPr>
              <a:t>Казачемысская</a:t>
            </a:r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 сельская библиотека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Georgia" pitchFamily="18" charset="0"/>
              </a:rPr>
              <a:t>               РМКУК «Татарская ЦБС»</a:t>
            </a:r>
            <a:r>
              <a:rPr lang="ru-RU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Georgia" pitchFamily="18" charset="0"/>
              </a:rPr>
              <a:t>                                  </a:t>
            </a:r>
            <a:endParaRPr lang="ru-RU" sz="2000" b="1" dirty="0">
              <a:solidFill>
                <a:schemeClr val="bg2">
                  <a:lumMod val="60000"/>
                  <a:lumOff val="40000"/>
                </a:schemeClr>
              </a:solidFill>
              <a:latin typeface="Georgia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224" y="2500306"/>
            <a:ext cx="74190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</a:rPr>
              <a:t>                                </a:t>
            </a:r>
            <a:r>
              <a:rPr lang="ru-RU" sz="2400" b="1" dirty="0" err="1" smtClean="0">
                <a:solidFill>
                  <a:srgbClr val="7030A0"/>
                </a:solidFill>
                <a:latin typeface="Georgia" pitchFamily="18" charset="0"/>
              </a:rPr>
              <a:t>Квест</a:t>
            </a:r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</a:rPr>
              <a:t> – игра</a:t>
            </a:r>
          </a:p>
          <a:p>
            <a:r>
              <a:rPr lang="ru-RU" sz="2400" b="1" dirty="0" smtClean="0">
                <a:solidFill>
                  <a:srgbClr val="7030A0"/>
                </a:solidFill>
                <a:latin typeface="Georgia" pitchFamily="18" charset="0"/>
              </a:rPr>
              <a:t> «Путешествие по фольклорным островам»</a:t>
            </a:r>
            <a:endParaRPr lang="ru-RU" sz="2400" b="1" dirty="0">
              <a:solidFill>
                <a:srgbClr val="7030A0"/>
              </a:solidFill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00364" y="4429132"/>
            <a:ext cx="4429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Андросова Татьяна Васильевна,                                                                                        библиотекарь </a:t>
            </a:r>
            <a:r>
              <a:rPr lang="ru-RU" b="1" dirty="0" err="1" smtClean="0">
                <a:solidFill>
                  <a:srgbClr val="002060"/>
                </a:solidFill>
                <a:latin typeface="Georgia" pitchFamily="18" charset="0"/>
              </a:rPr>
              <a:t>Казачемысской</a:t>
            </a:r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 сельской библиотеки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РМКУК «Татарская ЦБС»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Georgia" pitchFamily="18" charset="0"/>
              </a:rPr>
              <a:t>2022 год                                                                                    </a:t>
            </a:r>
            <a:endParaRPr lang="ru-RU" b="1" dirty="0">
              <a:solidFill>
                <a:srgbClr val="00206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0"/>
            <a:ext cx="8643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         Путешествие по островам: 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«Сказочная карусель», «Остров загадок», «Остров пословиц», «Остров скороговорок», «Остров считалок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»</a:t>
            </a:r>
            <a:endParaRPr lang="ru-RU" sz="24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7" name="Рисунок 6" descr="C:\Users\Администратор\Desktop\библионочь 2022\IMG_20220520_1348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14422"/>
            <a:ext cx="3286148" cy="3143272"/>
          </a:xfrm>
          <a:prstGeom prst="round2Diag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Рисунок 7" descr="C:\Users\Администратор\Desktop\библионочь 2022\IMG_20220520_13481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1142984"/>
            <a:ext cx="3357586" cy="2643206"/>
          </a:xfrm>
          <a:prstGeom prst="round2Diag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0" name="Рисунок 9" descr="C:\Users\Администратор\Desktop\библионочь 2022\IMG-20220520-WA003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3786190"/>
            <a:ext cx="3000396" cy="2714644"/>
          </a:xfrm>
          <a:prstGeom prst="round2Diag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9" name="Рисунок 8" descr="C:\Users\Администратор\Desktop\библионочь 2022\IMG-20220520-WA009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5918" y="3857628"/>
            <a:ext cx="3566630" cy="2678616"/>
          </a:xfrm>
          <a:prstGeom prst="round2DiagRect">
            <a:avLst/>
          </a:prstGeom>
          <a:noFill/>
          <a:ln w="38100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1725" y="78730"/>
            <a:ext cx="258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9" name="Рисунок 8" descr="C:\Users\Администратор\Desktop\библионочь 2022\IMG_20220520_1410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142984"/>
            <a:ext cx="2500330" cy="2786082"/>
          </a:xfrm>
          <a:prstGeom prst="round2Diag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857356" y="357166"/>
            <a:ext cx="4626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         </a:t>
            </a:r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Конкурс  частушек     </a:t>
            </a:r>
            <a:endParaRPr lang="ru-RU" sz="24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8" name="Рисунок 7" descr="C:\Users\Администратор\Desktop\библионочь 2022\IMG_20220520_1412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1071546"/>
            <a:ext cx="2428892" cy="3286148"/>
          </a:xfrm>
          <a:prstGeom prst="round2Diag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10" name="Рисунок 9" descr="C:\Users\Администратор\Desktop\библионочь 2022\IMG_20220520_14114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071546"/>
            <a:ext cx="2500330" cy="3286148"/>
          </a:xfrm>
          <a:prstGeom prst="round2DiagRect">
            <a:avLst/>
          </a:prstGeom>
          <a:noFill/>
          <a:ln w="38100">
            <a:solidFill>
              <a:srgbClr val="FFC000"/>
            </a:solidFill>
          </a:ln>
        </p:spPr>
      </p:pic>
      <p:pic>
        <p:nvPicPr>
          <p:cNvPr id="11" name="Рисунок 10" descr="C:\Users\Администратор\Desktop\библионочь 2022\IMG_20220520_14115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099" y="3571876"/>
            <a:ext cx="2786083" cy="3286124"/>
          </a:xfrm>
          <a:prstGeom prst="round2Diag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</p:pic>
      <p:pic>
        <p:nvPicPr>
          <p:cNvPr id="1027" name="Picture 3" descr="C:\Users\Администратор\Desktop\библионочь 2022\IMG_20220520_14105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86380" y="3286124"/>
            <a:ext cx="3071834" cy="3357586"/>
          </a:xfrm>
          <a:prstGeom prst="round2DiagRect">
            <a:avLst/>
          </a:prstGeom>
          <a:noFill/>
          <a:ln w="38100">
            <a:solidFill>
              <a:srgbClr val="FFC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0"/>
            <a:ext cx="78581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Georgia" pitchFamily="18" charset="0"/>
              </a:rPr>
              <a:t>      </a:t>
            </a:r>
            <a:r>
              <a:rPr lang="ru-RU" sz="2000" b="1" i="1" dirty="0" smtClean="0">
                <a:solidFill>
                  <a:srgbClr val="FF0000"/>
                </a:solidFill>
                <a:latin typeface="Georgia" pitchFamily="18" charset="0"/>
              </a:rPr>
              <a:t>Остров «Делу время , потехе час» (играли в русские  народные игры, инсценировали сказки, пели                 частушки)</a:t>
            </a:r>
          </a:p>
          <a:p>
            <a:endParaRPr lang="ru-RU" sz="20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3" name="Рисунок 2" descr="C:\Users\Администратор\Desktop\библионочь 2022\IMG_20220521_1244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214422"/>
            <a:ext cx="2928957" cy="2928957"/>
          </a:xfrm>
          <a:prstGeom prst="round2DiagRect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</p:pic>
      <p:pic>
        <p:nvPicPr>
          <p:cNvPr id="4" name="Picture 2" descr="C:\Users\Администратор\Desktop\библионочь 2022\IMG-20220520-WA00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8721" y="3143248"/>
            <a:ext cx="4753807" cy="2614144"/>
          </a:xfrm>
          <a:prstGeom prst="round2DiagRect">
            <a:avLst/>
          </a:prstGeom>
          <a:noFill/>
          <a:ln w="38100">
            <a:solidFill>
              <a:srgbClr val="00B050"/>
            </a:solidFill>
          </a:ln>
        </p:spPr>
      </p:pic>
      <p:pic>
        <p:nvPicPr>
          <p:cNvPr id="1026" name="Picture 2" descr="C:\Users\Администратор\Desktop\16772615_5c6d2d6d1e3a2_6049c6e4bbe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429132"/>
            <a:ext cx="2714644" cy="2000264"/>
          </a:xfrm>
          <a:prstGeom prst="snip2Diag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027" name="Picture 3" descr="C:\Users\Администратор\Desktop\548831_3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857232"/>
            <a:ext cx="2500330" cy="2033236"/>
          </a:xfrm>
          <a:prstGeom prst="snip2Diag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428605"/>
            <a:ext cx="6429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  <a:cs typeface="Aharoni" pitchFamily="2" charset="-79"/>
              </a:rPr>
              <a:t>Инсценировка  сказки «Репка»                        </a:t>
            </a:r>
            <a:endParaRPr lang="ru-RU" sz="2400" b="1" i="1" dirty="0">
              <a:solidFill>
                <a:srgbClr val="FF0000"/>
              </a:solidFill>
              <a:latin typeface="Georgia" pitchFamily="18" charset="0"/>
              <a:cs typeface="Aharoni" pitchFamily="2" charset="-79"/>
            </a:endParaRPr>
          </a:p>
        </p:txBody>
      </p:sp>
      <p:pic>
        <p:nvPicPr>
          <p:cNvPr id="6" name="Рисунок 5" descr="C:\Users\Администратор\Desktop\библионочь 2022\IMG-20220520-WA00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3643338" cy="2857521"/>
          </a:xfrm>
          <a:prstGeom prst="round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</p:pic>
      <p:pic>
        <p:nvPicPr>
          <p:cNvPr id="7" name="Рисунок 6" descr="C:\Users\Администратор\Desktop\библионочь 2022\IMG-20220520-WA0049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2928934"/>
            <a:ext cx="4000528" cy="3414532"/>
          </a:xfrm>
          <a:prstGeom prst="roundRect">
            <a:avLst/>
          </a:prstGeom>
          <a:noFill/>
          <a:ln w="38100">
            <a:solidFill>
              <a:schemeClr val="accent3"/>
            </a:solidFill>
            <a:miter lim="800000"/>
            <a:headEnd/>
            <a:tailEnd/>
          </a:ln>
        </p:spPr>
      </p:pic>
      <p:pic>
        <p:nvPicPr>
          <p:cNvPr id="5" name="Рисунок 4" descr="C:\Users\Администратор\Desktop\1625522825_27-phonoteka-org-p-zastavka-k-skazke-kolobok-krasivie-zastavk-27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1071546"/>
            <a:ext cx="2436462" cy="1571636"/>
          </a:xfrm>
          <a:prstGeom prst="snip2Diag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8" name="Рисунок 7" descr="C:\Users\Администратор\Desktop\maxresdefault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4572008"/>
            <a:ext cx="2357454" cy="1857388"/>
          </a:xfrm>
          <a:prstGeom prst="snip2Diag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357166"/>
            <a:ext cx="6072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Georgia" pitchFamily="18" charset="0"/>
                <a:cs typeface="Aharoni" pitchFamily="2" charset="-79"/>
              </a:rPr>
              <a:t> 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  <a:cs typeface="Aharoni" pitchFamily="2" charset="-79"/>
              </a:rPr>
              <a:t>Оформление к  мероприятию</a:t>
            </a:r>
            <a:endParaRPr lang="ru-RU" sz="2800" b="1" i="1" dirty="0">
              <a:solidFill>
                <a:srgbClr val="FF0000"/>
              </a:solidFill>
              <a:latin typeface="Georgia" pitchFamily="18" charset="0"/>
              <a:cs typeface="Aharoni" pitchFamily="2" charset="-79"/>
            </a:endParaRPr>
          </a:p>
        </p:txBody>
      </p:sp>
      <p:pic>
        <p:nvPicPr>
          <p:cNvPr id="10" name="Рисунок 9" descr="C:\Users\Администратор\Desktop\библионочь 2022\IMG_20220520_12555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85860"/>
            <a:ext cx="3286148" cy="3714776"/>
          </a:xfrm>
          <a:prstGeom prst="round2Same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1" name="Рисунок 10" descr="C:\Users\Администратор\Desktop\библионочь 2022\IMG_20220520_1301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14290"/>
            <a:ext cx="4357718" cy="3714776"/>
          </a:xfrm>
          <a:prstGeom prst="round2SameRect">
            <a:avLst/>
          </a:prstGeom>
          <a:noFill/>
          <a:ln w="381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13" name="Рисунок 12" descr="C:\Users\Администратор\Desktop\библионочь 2022\IMG_20220520_14451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3571876"/>
            <a:ext cx="4643470" cy="2815119"/>
          </a:xfrm>
          <a:prstGeom prst="round2SameRect">
            <a:avLst/>
          </a:prstGeom>
          <a:noFill/>
          <a:ln w="38100">
            <a:solidFill>
              <a:srgbClr val="7030A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28662" y="6395818"/>
            <a:ext cx="714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Georgia" pitchFamily="18" charset="0"/>
              </a:rPr>
              <a:t>             </a:t>
            </a:r>
            <a:r>
              <a:rPr lang="ru-RU" i="1" dirty="0" err="1" smtClean="0">
                <a:solidFill>
                  <a:srgbClr val="FF0000"/>
                </a:solidFill>
                <a:latin typeface="Georgia" pitchFamily="18" charset="0"/>
              </a:rPr>
              <a:t>Фотозона</a:t>
            </a:r>
            <a:r>
              <a:rPr lang="ru-RU" i="1" dirty="0" smtClean="0">
                <a:solidFill>
                  <a:srgbClr val="FF0000"/>
                </a:solidFill>
                <a:latin typeface="Georgia" pitchFamily="18" charset="0"/>
              </a:rPr>
              <a:t> к мероприятию «Русские традиции»</a:t>
            </a:r>
            <a:endParaRPr lang="ru-RU" i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42852"/>
            <a:ext cx="7715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Georgia" pitchFamily="18" charset="0"/>
              </a:rPr>
              <a:t>                                 Чаепитие </a:t>
            </a:r>
            <a:endParaRPr lang="ru-RU" sz="24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074" name="AutoShape 2" descr="https://i.mycdn.me/i?r=AyH4iRPQ2q0otWIFepML2LxR4ZUS2AHauDa2sl0w4210kQ&amp;fn=w_61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s://i.mycdn.me/i?r=AyH4iRPQ2q0otWIFepML2LxR4ZUS2AHauDa2sl0w4210kQ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 descr="C:\Users\Администратор\Desktop\библионочь 2022\IMG_20220520_14365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285860"/>
            <a:ext cx="4286280" cy="3857652"/>
          </a:xfrm>
          <a:prstGeom prst="round2DiagRect">
            <a:avLst/>
          </a:prstGeom>
          <a:noFill/>
          <a:ln w="38100">
            <a:solidFill>
              <a:srgbClr val="92D050"/>
            </a:solidFill>
          </a:ln>
        </p:spPr>
      </p:pic>
      <p:pic>
        <p:nvPicPr>
          <p:cNvPr id="7" name="Рисунок 6" descr="C:\Users\Администратор\Desktop\152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500306"/>
            <a:ext cx="3643338" cy="3714776"/>
          </a:xfrm>
          <a:prstGeom prst="round2Diag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Фон для презентации на тему здоровь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Фон для презентации на тему здоровь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https://s0.slide-share.ru/s_slide/e73cd8bf312809b234906880852ac461/6a4a95ae-eb6c-4a81-a8b7-983ca07e3b63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3" descr="C:\Users\Администратор\Desktop\image-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548</TotalTime>
  <Words>105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XTreme.ws</cp:lastModifiedBy>
  <cp:revision>90</cp:revision>
  <dcterms:created xsi:type="dcterms:W3CDTF">2021-08-25T03:54:46Z</dcterms:created>
  <dcterms:modified xsi:type="dcterms:W3CDTF">2022-09-08T03:35:11Z</dcterms:modified>
</cp:coreProperties>
</file>