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3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54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04.08.2022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3.pn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hyperlink" Target="https://karasuk.bezformata.com/listnews/festival-molodyozhnoy-knigi-sostoyalsya/104902292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ib-karasuk.nso.ru/news/175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404664"/>
            <a:ext cx="7488832" cy="4104456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Конкурсная работа</a:t>
            </a:r>
            <a:b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участника профессионального конкурса</a:t>
            </a:r>
            <a:b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актуальных форматов работы библиотек с молодежью</a:t>
            </a:r>
            <a:b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EX PROFESSO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(со знанием дела)»</a:t>
            </a:r>
            <a:b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Номинация «Лучшие библиотечные практики по сохранению, популяризации народного искусства и нематериального культурного наследия народов РФ»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Тема конкурсной работы</a:t>
            </a:r>
            <a:b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Фестиваль молодёжной книги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«Учись. Твори. Общайся»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736" y="5229200"/>
            <a:ext cx="7020272" cy="110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Авторы работы:</a:t>
            </a: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Мусабекова Виктория </a:t>
            </a:r>
            <a:r>
              <a:rPr lang="ru-RU" sz="1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Толегеновна</a:t>
            </a: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заведующая центральной библиотекой МБУ «ЦБС Карасукского района НСО»;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Кожанова Татьяна Павловна, библиотекарь центральной библиотеки МБУ «ЦБС Карасукского района НСО»</a:t>
            </a:r>
            <a:endParaRPr lang="ru-RU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0621" y="6550223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2022 год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rgbClr val="0070C0"/>
                </a:solidFill>
              </a:rPr>
              <a:t>Цель и задачи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95536" y="1417638"/>
            <a:ext cx="8291264" cy="47085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/>
              <a:t>Ц</a:t>
            </a:r>
            <a:r>
              <a:rPr lang="ru-RU" sz="2800" b="1" dirty="0" smtClean="0"/>
              <a:t>ель</a:t>
            </a:r>
            <a:r>
              <a:rPr lang="ru-RU" sz="2800" b="1" dirty="0"/>
              <a:t>: </a:t>
            </a:r>
            <a:r>
              <a:rPr lang="ru-RU" sz="2800" dirty="0"/>
              <a:t>пропаганда и повышение знаний о культуре и литературе народов Сибири, а также повышение имиджа библиотеки в молодёжной среде, через общение с активными и компетентными представителями культуры и искусства.</a:t>
            </a:r>
          </a:p>
          <a:p>
            <a:pPr marL="0" indent="0">
              <a:buNone/>
            </a:pPr>
            <a:r>
              <a:rPr lang="ru-RU" sz="2800" b="1" dirty="0"/>
              <a:t>Задачи:</a:t>
            </a:r>
          </a:p>
          <a:p>
            <a:pPr marL="0" indent="0">
              <a:buNone/>
            </a:pPr>
            <a:r>
              <a:rPr lang="ru-RU" sz="2800" dirty="0"/>
              <a:t>- знакомство с эпосом народов Сибири;</a:t>
            </a:r>
          </a:p>
          <a:p>
            <a:pPr marL="0" indent="0">
              <a:buNone/>
            </a:pPr>
            <a:r>
              <a:rPr lang="ru-RU" sz="2800" dirty="0"/>
              <a:t>- знакомство с казачьей культурой и </a:t>
            </a:r>
            <a:r>
              <a:rPr lang="ru-RU" sz="2800" dirty="0" smtClean="0"/>
              <a:t>историей;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- провести анкетирование "Молодёжь читает..."</a:t>
            </a:r>
          </a:p>
          <a:p>
            <a:pPr marL="0" indent="0">
              <a:buNone/>
            </a:pPr>
            <a:r>
              <a:rPr lang="ru-RU" sz="2800" dirty="0"/>
              <a:t>- провести спортивные состязания «Молодецкие игры народов России, проживающих в Сибири».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89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922" y="-22375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Яркое открытие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32" y="1120625"/>
            <a:ext cx="5184576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67434" y="1363078"/>
            <a:ext cx="4298031" cy="3223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32605" y="5360339"/>
            <a:ext cx="7901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+mj-lt"/>
              </a:rPr>
              <a:t>Выступление </a:t>
            </a:r>
            <a:r>
              <a:rPr lang="ru-RU" dirty="0">
                <a:solidFill>
                  <a:srgbClr val="333333"/>
                </a:solidFill>
                <a:latin typeface="+mj-lt"/>
              </a:rPr>
              <a:t>образцового  детского кукольного театра-студии «Весёлый Петрушка» МБО ДО </a:t>
            </a:r>
            <a:r>
              <a:rPr lang="ru-RU" dirty="0" smtClean="0">
                <a:solidFill>
                  <a:srgbClr val="333333"/>
                </a:solidFill>
                <a:latin typeface="+mj-lt"/>
              </a:rPr>
              <a:t>«Детская </a:t>
            </a:r>
            <a:r>
              <a:rPr lang="ru-RU" dirty="0">
                <a:solidFill>
                  <a:srgbClr val="333333"/>
                </a:solidFill>
                <a:latin typeface="+mj-lt"/>
              </a:rPr>
              <a:t>школа искусств №</a:t>
            </a:r>
            <a:r>
              <a:rPr lang="ru-RU" dirty="0" smtClean="0">
                <a:solidFill>
                  <a:srgbClr val="333333"/>
                </a:solidFill>
                <a:latin typeface="+mj-lt"/>
              </a:rPr>
              <a:t>1» Карасукского района НСО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647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«А ну-ка, шашки под высь!»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772816"/>
            <a:ext cx="4418789" cy="3314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285" y="1772816"/>
            <a:ext cx="4464496" cy="3348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57200" y="5301208"/>
            <a:ext cx="829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+mj-lt"/>
              </a:rPr>
              <a:t>Представители </a:t>
            </a:r>
            <a:r>
              <a:rPr lang="ru-RU" dirty="0">
                <a:solidFill>
                  <a:srgbClr val="333333"/>
                </a:solidFill>
                <a:latin typeface="+mj-lt"/>
              </a:rPr>
              <a:t>хуторского казачьего общества «</a:t>
            </a:r>
            <a:r>
              <a:rPr lang="ru-RU" dirty="0" err="1">
                <a:solidFill>
                  <a:srgbClr val="333333"/>
                </a:solidFill>
                <a:latin typeface="+mj-lt"/>
              </a:rPr>
              <a:t>Карасукское</a:t>
            </a:r>
            <a:r>
              <a:rPr lang="ru-RU" dirty="0" smtClean="0">
                <a:solidFill>
                  <a:srgbClr val="333333"/>
                </a:solidFill>
                <a:latin typeface="+mj-lt"/>
              </a:rPr>
              <a:t>» рассказали </a:t>
            </a:r>
            <a:r>
              <a:rPr lang="ru-RU" dirty="0">
                <a:solidFill>
                  <a:srgbClr val="333333"/>
                </a:solidFill>
                <a:latin typeface="+mj-lt"/>
              </a:rPr>
              <a:t>об истории казачества, о традициях, оружии. Для ребят была оформлена </a:t>
            </a:r>
            <a:r>
              <a:rPr lang="ru-RU" dirty="0" smtClean="0">
                <a:solidFill>
                  <a:srgbClr val="333333"/>
                </a:solidFill>
                <a:latin typeface="+mj-lt"/>
              </a:rPr>
              <a:t>выставка-просмотр</a:t>
            </a:r>
            <a:r>
              <a:rPr lang="ru-RU" dirty="0">
                <a:solidFill>
                  <a:srgbClr val="333333"/>
                </a:solidFill>
                <a:latin typeface="+mj-lt"/>
              </a:rPr>
              <a:t>, где были представлены оружие и форма казачьих войск.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0088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«А ну-ка, шашки под высь!»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40768"/>
            <a:ext cx="4416491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1" y="1361201"/>
            <a:ext cx="4464496" cy="3348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27584" y="4941168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Когда душа просит песни!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598963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5682" y="45720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Мудрые сказки народов Сибири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25850" r="1963"/>
          <a:stretch/>
        </p:blipFill>
        <p:spPr>
          <a:xfrm>
            <a:off x="1475656" y="1556792"/>
            <a:ext cx="6079279" cy="37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115616" y="5322802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Приобщила  к сказочному творчеству народов  Сибири Полянская Рита Анатольевна, заведующая экспозиционно-просветительским отделом Карасукского краеведческого музея.</a:t>
            </a:r>
          </a:p>
        </p:txBody>
      </p:sp>
    </p:spTree>
    <p:extLst>
      <p:ext uri="{BB962C8B-B14F-4D97-AF65-F5344CB8AC3E}">
        <p14:creationId xmlns:p14="http://schemas.microsoft.com/office/powerpoint/2010/main" val="1455115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Отдохнул? Пошли играть!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28800"/>
            <a:ext cx="4608511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499" y="1627466"/>
            <a:ext cx="4512501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5011842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Более подробно  с играми народов России познакомил ребят  Христич Денис  Владимирович, методист отдела молодёжной политики, руководитель опорной площадки Карасукского района «Молодецкие игры народов Сибири». </a:t>
            </a:r>
            <a:endParaRPr lang="ru-RU" dirty="0" smtClean="0">
              <a:latin typeface="+mj-lt"/>
            </a:endParaRPr>
          </a:p>
          <a:p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Игры отражают образ жизни народа и быт. В них много шуток, задора.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6222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"Молодёжь читает..."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54814"/>
            <a:ext cx="4562718" cy="3422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" y="1417638"/>
            <a:ext cx="4475989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5178966"/>
            <a:ext cx="8820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</a:rPr>
              <a:t>Ребята представили </a:t>
            </a:r>
            <a:r>
              <a:rPr lang="ru-RU" dirty="0">
                <a:latin typeface="+mj-lt"/>
              </a:rPr>
              <a:t>исследовательскую работу: "Молодёжь читает..." и видеоролик  «Молодёжь читает и советует». Р</a:t>
            </a:r>
            <a:r>
              <a:rPr lang="ru-RU" dirty="0" smtClean="0">
                <a:latin typeface="+mj-lt"/>
              </a:rPr>
              <a:t>ассказали </a:t>
            </a:r>
            <a:r>
              <a:rPr lang="ru-RU" dirty="0">
                <a:latin typeface="+mj-lt"/>
              </a:rPr>
              <a:t>и показали чем они интересуются, что читают. </a:t>
            </a:r>
          </a:p>
        </p:txBody>
      </p:sp>
    </p:spTree>
    <p:extLst>
      <p:ext uri="{BB962C8B-B14F-4D97-AF65-F5344CB8AC3E}">
        <p14:creationId xmlns:p14="http://schemas.microsoft.com/office/powerpoint/2010/main" val="3419885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27951"/>
          <a:stretch/>
        </p:blipFill>
        <p:spPr>
          <a:xfrm rot="164081">
            <a:off x="5188282" y="1864288"/>
            <a:ext cx="3895468" cy="2558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61961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Фестиваль состоялся!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/>
        </p:blipFill>
        <p:spPr>
          <a:xfrm rot="21299924">
            <a:off x="241833" y="1120540"/>
            <a:ext cx="4789247" cy="2769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43"/>
          <a:stretch/>
        </p:blipFill>
        <p:spPr>
          <a:xfrm rot="21218720">
            <a:off x="277334" y="3870400"/>
            <a:ext cx="5115953" cy="2703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1887">
            <a:off x="5794364" y="4796863"/>
            <a:ext cx="1019992" cy="10126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296" y="917053"/>
            <a:ext cx="1089444" cy="10843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9495" y="922305"/>
            <a:ext cx="655376" cy="6523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0857" y="4797152"/>
            <a:ext cx="992551" cy="121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03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Спасибо за сотрудничество!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4" t="-878"/>
          <a:stretch/>
        </p:blipFill>
        <p:spPr>
          <a:xfrm rot="5400000">
            <a:off x="-43143" y="1272335"/>
            <a:ext cx="2122697" cy="1918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4" t="17864" r="9301"/>
          <a:stretch/>
        </p:blipFill>
        <p:spPr>
          <a:xfrm>
            <a:off x="2550176" y="3179635"/>
            <a:ext cx="2304256" cy="2202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1" t="19452" r="12643"/>
          <a:stretch/>
        </p:blipFill>
        <p:spPr>
          <a:xfrm>
            <a:off x="7103056" y="2687205"/>
            <a:ext cx="1656185" cy="1562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675292"/>
            <a:ext cx="2986757" cy="2240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060" y="1457274"/>
            <a:ext cx="2103285" cy="1577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376" y="1245974"/>
            <a:ext cx="3219334" cy="2414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275" y="3547811"/>
            <a:ext cx="2445431" cy="1834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219" y="5242576"/>
            <a:ext cx="2070169" cy="1552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8" r="3662"/>
          <a:stretch/>
        </p:blipFill>
        <p:spPr>
          <a:xfrm>
            <a:off x="1965238" y="1222101"/>
            <a:ext cx="2016224" cy="2063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4" y="3292852"/>
            <a:ext cx="2599632" cy="1949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64" y="4867871"/>
            <a:ext cx="2569776" cy="1927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30765" y="4266460"/>
            <a:ext cx="1358746" cy="135874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47664" y="129089"/>
            <a:ext cx="596612" cy="59661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24328" y="154064"/>
            <a:ext cx="597460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27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71141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О нас пишут…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" t="16401" r="11736" b="15773"/>
          <a:stretch/>
        </p:blipFill>
        <p:spPr>
          <a:xfrm>
            <a:off x="99265" y="1109828"/>
            <a:ext cx="3856614" cy="4252164"/>
          </a:xfrm>
        </p:spPr>
      </p:pic>
      <p:sp>
        <p:nvSpPr>
          <p:cNvPr id="5" name="TextBox 4"/>
          <p:cNvSpPr txBox="1"/>
          <p:nvPr/>
        </p:nvSpPr>
        <p:spPr>
          <a:xfrm>
            <a:off x="99264" y="5517232"/>
            <a:ext cx="3608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Молодёжь читает и всем советует . – Текст : непосредственный // Наша жизнь. – 2022. – 11 мая. (№ 19). – С. 22. 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052" t="7000" r="49911" b="4102"/>
          <a:stretch/>
        </p:blipFill>
        <p:spPr>
          <a:xfrm>
            <a:off x="4427984" y="1079293"/>
            <a:ext cx="4114090" cy="42826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4725650" y="5517232"/>
            <a:ext cx="3816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https://karasuk.bezformata.com/listnews/festival-molodyozhnoy-knigi-sostoyalsya/104902292</a:t>
            </a:r>
            <a:r>
              <a:rPr lang="en-US" dirty="0" smtClean="0">
                <a:hlinkClick r:id="rId4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98066">
            <a:off x="7164288" y="93608"/>
            <a:ext cx="978024" cy="97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70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988" y="163649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На просторах Интернета 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7006" t="32501" r="32676" b="7000"/>
          <a:stretch/>
        </p:blipFill>
        <p:spPr>
          <a:xfrm>
            <a:off x="107504" y="1556792"/>
            <a:ext cx="4536504" cy="50920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2680" t="22401" r="38184" b="20899"/>
          <a:stretch/>
        </p:blipFill>
        <p:spPr>
          <a:xfrm>
            <a:off x="4788024" y="1628800"/>
            <a:ext cx="4225564" cy="4625280"/>
          </a:xfrm>
          <a:prstGeom prst="rect">
            <a:avLst/>
          </a:prstGeom>
        </p:spPr>
      </p:pic>
      <p:pic>
        <p:nvPicPr>
          <p:cNvPr id="1026" name="Picture 2" descr="https://nso.ru/sites/test.new.nso.ru/wodby_files/files/imce/if_social-37_1591891_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77" y="1158875"/>
            <a:ext cx="419100" cy="41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nso.ru/sites/test.new.nso.ru/wodby_files/files/imce/ico/ico_vk_2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55030"/>
            <a:ext cx="426789" cy="42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551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-857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Сайт МБУ «ЦБС Карасукского района НСО»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9452" t="6601" r="28508" b="3800"/>
          <a:stretch/>
        </p:blipFill>
        <p:spPr>
          <a:xfrm>
            <a:off x="323528" y="980728"/>
            <a:ext cx="4981491" cy="55446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0159204">
            <a:off x="4700293" y="3746829"/>
            <a:ext cx="3763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lib-karasuk.nso.ru/news/175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577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404517"/>
            <a:ext cx="5544616" cy="1210146"/>
          </a:xfrm>
        </p:spPr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Инсайт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i="1" dirty="0"/>
              <a:t>Пути решения проблемы по привлечению молодежи в библиотеку - это расширение ее функций, от традиционных направлений, напрямую связанных с книгой, до создания новой среды в библиотеке для молодежи. Сегодня библиотека вполне может стать «третьим местом» для молодого поколения. Ведь библиотека — это место для познания и творчества, это площадка для самореализации, неформального общения, это разнообразие форматов деятельности, это комфортная среда, бесплатный Интернет, место, где можно общаться с друзьями. </a:t>
            </a:r>
          </a:p>
          <a:p>
            <a:pPr marL="0" indent="0">
              <a:buNone/>
            </a:pPr>
            <a:r>
              <a:rPr lang="ru-RU" sz="2800" b="1" i="1" dirty="0"/>
              <a:t>А главное — это место, где рады всем!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332656"/>
            <a:ext cx="1126854" cy="11268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5589240"/>
            <a:ext cx="906016" cy="906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622075"/>
            <a:ext cx="638521" cy="63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930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389</Words>
  <Application>Microsoft Office PowerPoint</Application>
  <PresentationFormat>Экран (4:3)</PresentationFormat>
  <Paragraphs>35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Специальное оформление</vt:lpstr>
      <vt:lpstr>Конкурсная работа участника профессионального конкурса актуальных форматов работы библиотек с молодежью «EX PROFESSO (со знанием дела)» Номинация «Лучшие библиотечные практики по сохранению, популяризации народного искусства и нематериального культурного наследия народов РФ» Тема конкурсной работы Фестиваль молодёжной книги  «Учись. Твори. Общайся» </vt:lpstr>
      <vt:lpstr>Цель и задачи</vt:lpstr>
      <vt:lpstr>Яркое открытие</vt:lpstr>
      <vt:lpstr>«А ну-ка, шашки под высь!» </vt:lpstr>
      <vt:lpstr>«А ну-ка, шашки под высь!» </vt:lpstr>
      <vt:lpstr>Мудрые сказки народов Сибири</vt:lpstr>
      <vt:lpstr>Отдохнул? Пошли играть!</vt:lpstr>
      <vt:lpstr>"Молодёжь читает..."</vt:lpstr>
      <vt:lpstr>Фестиваль состоялся!</vt:lpstr>
      <vt:lpstr>Спасибо за сотрудничество!</vt:lpstr>
      <vt:lpstr>О нас пишут…</vt:lpstr>
      <vt:lpstr>На просторах Интернета </vt:lpstr>
      <vt:lpstr>Сайт МБУ «ЦБС Карасукского района НСО»</vt:lpstr>
      <vt:lpstr>Инсайт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1</cp:lastModifiedBy>
  <cp:revision>34</cp:revision>
  <dcterms:created xsi:type="dcterms:W3CDTF">2009-01-08T12:15:48Z</dcterms:created>
  <dcterms:modified xsi:type="dcterms:W3CDTF">2022-08-04T03:42:37Z</dcterms:modified>
</cp:coreProperties>
</file>