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0" r:id="rId4"/>
    <p:sldId id="267" r:id="rId5"/>
    <p:sldId id="257" r:id="rId6"/>
    <p:sldId id="258" r:id="rId7"/>
    <p:sldId id="268" r:id="rId8"/>
    <p:sldId id="259" r:id="rId9"/>
    <p:sldId id="261" r:id="rId10"/>
    <p:sldId id="262" r:id="rId11"/>
    <p:sldId id="273" r:id="rId12"/>
    <p:sldId id="271" r:id="rId13"/>
    <p:sldId id="266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bibpriobka@mail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714356"/>
            <a:ext cx="87910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Областной профессиональный конкурс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актуальных форматов работы библиотек с молодёжью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en-US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 PROFESSO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(со знанием дела)»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3256" y="1885317"/>
            <a:ext cx="8536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номинация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Библиотека – площадка для самореализации молодёжи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3868" y="3887275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Конкурсная работа «Молодёжь! Чтение! Успех!»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960847"/>
            <a:ext cx="7139136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Молодежный клуб </a:t>
            </a:r>
            <a:r>
              <a:rPr lang="ru-RU" sz="2800" b="1" dirty="0">
                <a:solidFill>
                  <a:schemeClr val="bg1"/>
                </a:solidFill>
              </a:rPr>
              <a:t>по интересам 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b="1" dirty="0">
                <a:solidFill>
                  <a:srgbClr val="0070C0"/>
                </a:solidFill>
              </a:rPr>
              <a:t>«Империя библиотечной молодёжи»</a:t>
            </a:r>
            <a:r>
              <a:rPr lang="ru-RU" sz="2800" dirty="0">
                <a:solidFill>
                  <a:srgbClr val="0070C0"/>
                </a:solidFill>
              </a:rPr>
              <a:t/>
            </a:r>
            <a:br>
              <a:rPr lang="ru-RU" sz="2800" dirty="0">
                <a:solidFill>
                  <a:srgbClr val="0070C0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564904"/>
            <a:ext cx="8352928" cy="3672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молодежь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КФ: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 году школьниками 10 – 11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Вагайцевской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средней школы;</a:t>
            </a: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создания клуба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создание благоприятных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творческого, интеллектуального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личности молодого человека, реализации его талантов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способностей;</a:t>
            </a: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деятельности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литературно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нравственно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эстетическое;</a:t>
            </a: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деятельности: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стихов, в том числе собственного сочинения, чтение произведений классической и современной литературы, книгообмен, участие в мероприятиях библиотеки, сотрудничество 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Вагайцевским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Дворцом культуры,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народным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театром «Фортель», Детской школой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искусств.</a:t>
            </a:r>
          </a:p>
          <a:p>
            <a:pPr marL="0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Социальная значимость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создает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самовыражения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самоутверждения, помогает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досуга, интеллектуального общения; предоставляет возможность эмоционального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раскрепощения, психологической разгрузки.</a:t>
            </a: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6216" y="454658"/>
            <a:ext cx="2155378" cy="215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10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Библиотекарь\Рабочий стол\миниотчёты(4)\2019\диктант\диктант 28 мая2 11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8610" y="188640"/>
            <a:ext cx="478634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9158" y="2924944"/>
            <a:ext cx="4923643" cy="369332"/>
          </a:xfrm>
          <a:prstGeom prst="rect">
            <a:avLst/>
          </a:prstGeom>
          <a:solidFill>
            <a:srgbClr val="FFFFFF">
              <a:alpha val="4392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Знакомимся с книгами сибирских писателей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D:\Мои документы\Вагайцево - общее фото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4964" y="3501008"/>
            <a:ext cx="4853638" cy="314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898609" y="5954988"/>
            <a:ext cx="4819993" cy="646331"/>
          </a:xfrm>
          <a:prstGeom prst="rect">
            <a:avLst/>
          </a:prstGeom>
          <a:solidFill>
            <a:srgbClr val="FFFFCC">
              <a:alpha val="4745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Встреча с сибирским поэтом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Александром Вериным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еликий мастер слова2 0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773" y="116632"/>
            <a:ext cx="8715404" cy="491369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18773" y="5373216"/>
            <a:ext cx="8715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Генеральная репетиция литературного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вечера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«Утро туманное, утро седое, нивы несжатые, снегом покрытые…»,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посвященного творчеству русского писателя И.С. Тургенева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Мои документы\Мои рисунки\282___02\IMG_64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6632"/>
            <a:ext cx="8003335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07504" y="6021288"/>
            <a:ext cx="87154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время существования клуба сложились свои традиции, есть праздники,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которые стали любимыми.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Встречаем Новый год вместе.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Мои документы\Мои рисунки\IMG_92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1571" y="188640"/>
            <a:ext cx="650085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67450" y="5661248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 громкого чтения 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Читаем Достоевского вместе».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Чтение отрывков из романа Ф.М. Достоевского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Идиот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Мои документы\Мои рисунки\Пушкин\IMG_409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28092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5877272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сказочному путешествию для младших школьников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«У Лукоморья»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Мои документы\Мои рисунки\медведев\DSC012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85698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32408" y="5661248"/>
            <a:ext cx="666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 краеведения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«Мой край родной частица Родины большой»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Мои документы\Мои рисунки\разное 2 (2)\Изображение 22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42493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95536" y="5373216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Участники  мероприятия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«Василий Тёркин - наш герой»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Мои документы\Мои рисунки\Изображение2 5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96944" cy="5240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5733256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Участники литературной конференции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 войне мы узнали из книг»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842493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835696" y="5733256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Беседа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«Я и мои права»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Библиотекарь\Рабочий стол\Юбилей (2)\Фото\DSC_01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69859"/>
            <a:ext cx="4905025" cy="3488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3541" y="4293096"/>
            <a:ext cx="38884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Клуб  «Империя библиотечной молодежи» успешно сотрудничает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Вагайцевским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Дворцом культуры,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народным театром «Фортель», Детской школой искусств 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общеобразовательной школой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D:\Мои документы\20210608_1056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370252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Библиотекарь\Рабочий стол\Юбилей (2)\Фото\DSC_003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893464"/>
            <a:ext cx="4872782" cy="28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Мои документы\Мои рисунки\о библиотеке\Изображение 38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4041782" cy="404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D:\Мои документы\Мои рисунки\о библиотеке\IMG_14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9292" y="251638"/>
            <a:ext cx="4137471" cy="2985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2768" y="3356992"/>
            <a:ext cx="4137471" cy="2601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 rot="10800000" flipV="1">
            <a:off x="614301" y="6165304"/>
            <a:ext cx="8072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библиотеку идёт молодёжь -  значит, есть у библиотеки новое будущее!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5896" y="4509120"/>
            <a:ext cx="500404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Конкурсная работа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Молчановой Светланы Витальевны, заведующей  </a:t>
            </a:r>
            <a:r>
              <a:rPr lang="ru-RU" sz="1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Вагайцевской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сельской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библиотеки,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МКУК Ордынская ЦБС.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algn="just">
              <a:lnSpc>
                <a:spcPct val="115000"/>
              </a:lnSpc>
              <a:spcAft>
                <a:spcPts val="0"/>
              </a:spcAft>
            </a:pPr>
            <a:r>
              <a:rPr lang="en-US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400" dirty="0" smtClean="0">
                <a:hlinkClick r:id="rId2"/>
              </a:rPr>
              <a:t>bibpriobka@mail.ru</a:t>
            </a:r>
            <a:r>
              <a:rPr lang="ru-RU" sz="1400" dirty="0" smtClean="0"/>
              <a:t>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347</Words>
  <Application>Microsoft Office PowerPoint</Application>
  <PresentationFormat>Экран (4:3)</PresentationFormat>
  <Paragraphs>42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Презентация PowerPoint</vt:lpstr>
      <vt:lpstr>Молодежный клуб по интересам  «Империя библиотечной молодёжи»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56</cp:revision>
  <dcterms:modified xsi:type="dcterms:W3CDTF">2022-09-15T09:24:09Z</dcterms:modified>
</cp:coreProperties>
</file>