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52478f1e2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52478f1e2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52478f1e2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52478f1e2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52478f1e2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52478f1e2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52478f1e2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52478f1e2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52478f1e2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52478f1e2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2478f1e2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2478f1e2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52478f1e23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52478f1e23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52478f1e23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52478f1e2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52478f1e23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52478f1e2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52478f1e2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52478f1e2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52478f1e23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52478f1e2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52478f1e23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152478f1e23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52478f1e23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52478f1e23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52478f1e23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52478f1e23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52478f1e2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52478f1e2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52478f1e2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52478f1e2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52478f1e23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52478f1e2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52478f1e2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52478f1e2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52461648b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52461648b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52478f1e2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52478f1e2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52478f1e23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52478f1e2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Relationship Id="rId4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Relationship Id="rId4" Type="http://schemas.openxmlformats.org/officeDocument/2006/relationships/image" Target="../media/image7.jpg"/><Relationship Id="rId5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Relationship Id="rId4" Type="http://schemas.openxmlformats.org/officeDocument/2006/relationships/image" Target="../media/image3.jpg"/><Relationship Id="rId5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jpg"/><Relationship Id="rId4" Type="http://schemas.openxmlformats.org/officeDocument/2006/relationships/image" Target="../media/image1.jpg"/><Relationship Id="rId5" Type="http://schemas.openxmlformats.org/officeDocument/2006/relationships/image" Target="../media/image2.jpg"/><Relationship Id="rId6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10.jpg"/><Relationship Id="rId5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14.jpg"/><Relationship Id="rId5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jpg"/><Relationship Id="rId4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Relationship Id="rId4" Type="http://schemas.openxmlformats.org/officeDocument/2006/relationships/image" Target="../media/image21.jpg"/><Relationship Id="rId5" Type="http://schemas.openxmlformats.org/officeDocument/2006/relationships/image" Target="../media/image2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Relationship Id="rId4" Type="http://schemas.openxmlformats.org/officeDocument/2006/relationships/image" Target="../media/image2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2225" y="0"/>
            <a:ext cx="5632049" cy="37546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6" name="Google Shape;56;p13"/>
          <p:cNvSpPr txBox="1"/>
          <p:nvPr/>
        </p:nvSpPr>
        <p:spPr>
          <a:xfrm>
            <a:off x="1189100" y="3885275"/>
            <a:ext cx="73971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55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Кто, если не мы?</a:t>
            </a:r>
            <a:endParaRPr b="1" sz="55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800" y="124450"/>
            <a:ext cx="4507474" cy="338060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39399" y="124450"/>
            <a:ext cx="3473925" cy="4631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4" name="Google Shape;64;p14"/>
          <p:cNvSpPr txBox="1"/>
          <p:nvPr/>
        </p:nvSpPr>
        <p:spPr>
          <a:xfrm>
            <a:off x="553075" y="3677875"/>
            <a:ext cx="46734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Акции “Обелиск”</a:t>
            </a:r>
            <a:endParaRPr b="1" sz="36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775" y="0"/>
            <a:ext cx="5046724" cy="37850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1" name="Google Shape;71;p15"/>
          <p:cNvSpPr txBox="1"/>
          <p:nvPr/>
        </p:nvSpPr>
        <p:spPr>
          <a:xfrm>
            <a:off x="732825" y="3677900"/>
            <a:ext cx="3908400" cy="1139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</a:t>
            </a:r>
            <a:r>
              <a:rPr b="1" lang="ru" sz="22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</a:t>
            </a: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Акция </a:t>
            </a:r>
            <a:endParaRPr b="1" sz="31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“Благое дело”</a:t>
            </a:r>
            <a:endParaRPr b="1" sz="31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27209" y="0"/>
            <a:ext cx="3833133" cy="5143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050" y="801550"/>
            <a:ext cx="5161926" cy="38714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79" name="Google Shape;79;p16"/>
          <p:cNvSpPr txBox="1"/>
          <p:nvPr/>
        </p:nvSpPr>
        <p:spPr>
          <a:xfrm>
            <a:off x="235050" y="124450"/>
            <a:ext cx="7333500" cy="677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2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</a:t>
            </a:r>
            <a:r>
              <a:rPr b="1" lang="ru" sz="32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Отряд “Волонтер Победы”</a:t>
            </a:r>
            <a:endParaRPr b="1" sz="32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0700" y="1991025"/>
            <a:ext cx="4203301" cy="31524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6500" y="2474975"/>
            <a:ext cx="3317226" cy="248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6415550" y="2710025"/>
            <a:ext cx="275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77945" y="483900"/>
            <a:ext cx="2416201" cy="3221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9849" y="89850"/>
            <a:ext cx="3558101" cy="266857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318175" y="2949288"/>
            <a:ext cx="4880700" cy="1677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3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День </a:t>
            </a:r>
            <a:endParaRPr b="1" sz="33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</a:t>
            </a: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добрых </a:t>
            </a:r>
            <a:endParaRPr b="1" sz="31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                         </a:t>
            </a:r>
            <a:r>
              <a:rPr b="1" lang="ru" sz="33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дел</a:t>
            </a:r>
            <a:endParaRPr b="1" sz="33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7825" y="775325"/>
            <a:ext cx="3276150" cy="4368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400" y="47638"/>
            <a:ext cx="3786150" cy="504822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4147975" y="221225"/>
            <a:ext cx="5019000" cy="554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Оформляем книжные выставки</a:t>
            </a:r>
            <a:endParaRPr b="1" sz="24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4590425" y="1493275"/>
            <a:ext cx="457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2421" y="0"/>
            <a:ext cx="6079158" cy="5143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9925" y="2212275"/>
            <a:ext cx="3973452" cy="29312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2" name="Google Shape;11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800" y="-6"/>
            <a:ext cx="5341673" cy="400625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3" name="Google Shape;113;p20"/>
          <p:cNvSpPr txBox="1"/>
          <p:nvPr/>
        </p:nvSpPr>
        <p:spPr>
          <a:xfrm>
            <a:off x="5549100" y="857275"/>
            <a:ext cx="3594900" cy="1293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“Масленичный</a:t>
            </a:r>
            <a:endParaRPr b="1" sz="36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балаганчик”</a:t>
            </a:r>
            <a:endParaRPr b="1" sz="36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74350" y="746650"/>
            <a:ext cx="6595302" cy="43968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0" name="Google Shape;120;p21"/>
          <p:cNvSpPr txBox="1"/>
          <p:nvPr/>
        </p:nvSpPr>
        <p:spPr>
          <a:xfrm>
            <a:off x="221225" y="124450"/>
            <a:ext cx="8922900" cy="585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Творческий вечер - концерт “Песня - душа народа”</a:t>
            </a:r>
            <a:endParaRPr b="1" sz="26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6650"/>
            <a:ext cx="6185101" cy="46388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7" name="Google Shape;127;p22"/>
          <p:cNvSpPr txBox="1"/>
          <p:nvPr/>
        </p:nvSpPr>
        <p:spPr>
          <a:xfrm>
            <a:off x="6304925" y="912550"/>
            <a:ext cx="2839200" cy="1954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b="1" lang="ru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Библионочь</a:t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“Светлый  мир             народной  культуры”</a:t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/>
          <p:nvPr/>
        </p:nvSpPr>
        <p:spPr>
          <a:xfrm>
            <a:off x="6304925" y="912550"/>
            <a:ext cx="2839200" cy="66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475" y="366412"/>
            <a:ext cx="5880899" cy="44106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35" name="Google Shape;135;p23"/>
          <p:cNvSpPr txBox="1"/>
          <p:nvPr/>
        </p:nvSpPr>
        <p:spPr>
          <a:xfrm>
            <a:off x="6028375" y="1465625"/>
            <a:ext cx="3138600" cy="1539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Интеллектуальные бои</a:t>
            </a:r>
            <a:endParaRPr b="1" sz="20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"От фольклора до        литературы"</a:t>
            </a:r>
            <a:endParaRPr b="1" sz="22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/>
          <p:nvPr/>
        </p:nvSpPr>
        <p:spPr>
          <a:xfrm>
            <a:off x="6304925" y="912550"/>
            <a:ext cx="2839200" cy="66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42" name="Google Shape;14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8425" y="912550"/>
            <a:ext cx="5641268" cy="42309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43" name="Google Shape;143;p24"/>
          <p:cNvSpPr txBox="1"/>
          <p:nvPr/>
        </p:nvSpPr>
        <p:spPr>
          <a:xfrm>
            <a:off x="193575" y="179725"/>
            <a:ext cx="8821500" cy="569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5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Линговечер общения "Язык народа - это целый мир"</a:t>
            </a:r>
            <a:endParaRPr b="1" sz="27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5"/>
          <p:cNvSpPr txBox="1"/>
          <p:nvPr/>
        </p:nvSpPr>
        <p:spPr>
          <a:xfrm>
            <a:off x="6304925" y="912550"/>
            <a:ext cx="2839200" cy="66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125" y="823000"/>
            <a:ext cx="5641268" cy="42309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51" name="Google Shape;151;p25"/>
          <p:cNvSpPr txBox="1"/>
          <p:nvPr/>
        </p:nvSpPr>
        <p:spPr>
          <a:xfrm>
            <a:off x="327288" y="207400"/>
            <a:ext cx="8766000" cy="615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Библиотека + молодежь = отличный результат!</a:t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0800" y="890600"/>
            <a:ext cx="3122500" cy="4163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6"/>
          <p:cNvSpPr txBox="1"/>
          <p:nvPr/>
        </p:nvSpPr>
        <p:spPr>
          <a:xfrm>
            <a:off x="6304925" y="912550"/>
            <a:ext cx="2839200" cy="66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9" name="Google Shape;159;p26"/>
          <p:cNvSpPr txBox="1"/>
          <p:nvPr/>
        </p:nvSpPr>
        <p:spPr>
          <a:xfrm>
            <a:off x="327288" y="207400"/>
            <a:ext cx="8766000" cy="615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0" name="Google Shape;1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663" y="59950"/>
            <a:ext cx="38576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3713" y="0"/>
            <a:ext cx="38576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7"/>
          <p:cNvSpPr txBox="1"/>
          <p:nvPr/>
        </p:nvSpPr>
        <p:spPr>
          <a:xfrm>
            <a:off x="6304925" y="912550"/>
            <a:ext cx="2839200" cy="6618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1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8" name="Google Shape;168;p27"/>
          <p:cNvSpPr txBox="1"/>
          <p:nvPr/>
        </p:nvSpPr>
        <p:spPr>
          <a:xfrm>
            <a:off x="327288" y="207400"/>
            <a:ext cx="8766000" cy="615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69" name="Google Shape;16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4888" y="823000"/>
            <a:ext cx="7574226" cy="4355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0" name="Google Shape;170;p27"/>
          <p:cNvSpPr txBox="1"/>
          <p:nvPr/>
        </p:nvSpPr>
        <p:spPr>
          <a:xfrm>
            <a:off x="470100" y="130450"/>
            <a:ext cx="7971900" cy="769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 </a:t>
            </a:r>
            <a:r>
              <a:rPr b="1" lang="ru" sz="3800">
                <a:solidFill>
                  <a:srgbClr val="FF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Кто куда, а мы в библиотеку!</a:t>
            </a:r>
            <a:endParaRPr b="1" sz="3800">
              <a:solidFill>
                <a:srgbClr val="FF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