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74" r:id="rId3"/>
    <p:sldId id="256" r:id="rId4"/>
    <p:sldId id="262" r:id="rId5"/>
    <p:sldId id="257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9" r:id="rId15"/>
    <p:sldId id="268" r:id="rId16"/>
    <p:sldId id="310" r:id="rId17"/>
    <p:sldId id="273" r:id="rId18"/>
    <p:sldId id="292" r:id="rId19"/>
    <p:sldId id="293" r:id="rId20"/>
    <p:sldId id="29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8" y="-58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8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Click="0" advTm="8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Click="0" advTm="8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B4F2A7E-D061-45EE-A422-A4AAFDDBF01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F4E50FC-9A2F-488A-9510-7B5C6D8A8B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800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 panose="05020102010507070707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 panose="05020102010507070707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 panose="05020102010507070707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 panose="05020102010507070707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5;&#1086;&#1083;&#1100;&#1079;&#1086;&#1074;&#1072;&#1090;&#1077;&#1083;&#1100;\Downloads\67c5c9a1e518177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://ok.ru/video/2414505167576&amp;post=602034396_164&amp;cc_key=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5;&#1086;&#1083;&#1100;&#1079;&#1086;&#1074;&#1072;&#1090;&#1077;&#1083;&#1100;\Desktop\&#1050;&#1086;&#1085;&#1082;&#1091;&#1088;&#1089;%20&#1089;&#1086;%20&#1079;&#1085;&#1072;&#1085;&#1080;&#1077;&#1084;%20&#1076;&#1077;&#1083;&#1072;\&#1042;&#1080;&#1076;&#1077;&#1086;%20&#1085;&#1072;%20&#1082;&#1086;&#1085;&#1082;&#1091;&#1088;&#1089;\3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348880"/>
            <a:ext cx="2592288" cy="2549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овое поле 3"/>
          <p:cNvSpPr txBox="1"/>
          <p:nvPr/>
        </p:nvSpPr>
        <p:spPr>
          <a:xfrm>
            <a:off x="3779912" y="2204864"/>
            <a:ext cx="4248472" cy="37240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2400" b="1" dirty="0">
                <a:solidFill>
                  <a:srgbClr val="C00000"/>
                </a:solidFill>
                <a:latin typeface="Comic Sans MS" pitchFamily="66" charset="0"/>
              </a:rPr>
              <a:t>«Когда дороги, идущие сами по себе, неожиданно сходятся – образуется перекресток.</a:t>
            </a:r>
          </a:p>
          <a:p>
            <a:pPr algn="ctr"/>
            <a:r>
              <a:rPr lang="ru-RU" altLang="en-US" sz="2400" b="1" dirty="0">
                <a:solidFill>
                  <a:srgbClr val="C00000"/>
                </a:solidFill>
                <a:latin typeface="Comic Sans MS" pitchFamily="66" charset="0"/>
              </a:rPr>
              <a:t>Когда люди, идущие сами по себе, неожиданно сходятся на перекрестке – им  всегда есть о чем поговорить.»</a:t>
            </a:r>
          </a:p>
          <a:p>
            <a:pPr algn="ctr"/>
            <a:endParaRPr lang="ru-RU" altLang="en-US" sz="2000" b="1" dirty="0">
              <a:solidFill>
                <a:srgbClr val="C00000"/>
              </a:solidFill>
            </a:endParaRPr>
          </a:p>
        </p:txBody>
      </p:sp>
      <p:pic>
        <p:nvPicPr>
          <p:cNvPr id="6" name="67c5c9a1e51817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63688" y="3501008"/>
            <a:ext cx="244475" cy="2444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55776" y="332656"/>
            <a:ext cx="3988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РМКУК «Татарская ЦБС»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134076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Название</a:t>
            </a:r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: «Перекрёсток»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8367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>Номинация «Библиотека – площадка для самореализации молодёжи»</a:t>
            </a:r>
            <a:endParaRPr lang="ru-RU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64704"/>
            <a:ext cx="8686800" cy="4824536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  <a:t/>
            </a:r>
            <a:br>
              <a:rPr lang="ru-RU" altLang="en-US" sz="2000" dirty="0">
                <a:latin typeface="Century Schoolbook" panose="02040604050505020304" charset="0"/>
                <a:cs typeface="Century Schoolbook" panose="02040604050505020304" charset="0"/>
              </a:rPr>
            </a:br>
            <a:endParaRPr lang="ru-RU" altLang="en-US" sz="2000" b="1" dirty="0">
              <a:latin typeface="Comic Sans MS" pitchFamily="66" charset="0"/>
              <a:cs typeface="Century Schoolbook" panose="02040604050505020304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-4357370" y="-5211128"/>
            <a:ext cx="8686800" cy="4525963"/>
          </a:xfrm>
        </p:spPr>
        <p:txBody>
          <a:bodyPr/>
          <a:lstStyle/>
          <a:p>
            <a:endParaRPr lang="ru-RU" altLang="en-US"/>
          </a:p>
          <a:p>
            <a:endParaRPr lang="ru-RU" altLang="en-US"/>
          </a:p>
        </p:txBody>
      </p:sp>
      <p:pic>
        <p:nvPicPr>
          <p:cNvPr id="4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260648"/>
            <a:ext cx="687219" cy="69623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980728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2000" b="1" dirty="0" smtClean="0">
                <a:latin typeface="Comic Sans MS" pitchFamily="66" charset="0"/>
                <a:cs typeface="Century Schoolbook" panose="02040604050505020304" charset="0"/>
              </a:rPr>
              <a:t>В современных условиях огромное значение имеет повышение уровня правовой культуры населения и формирование юридических знаний, ведь каждому человеку необходимо знать свои права, быть готовым отстоять свои интересы законным способом, особенно молодёжи. В связи с этим на базе Центральной библиотеке в Публичном центре </a:t>
            </a:r>
            <a:r>
              <a:rPr lang="ru-RU" altLang="en-US" sz="2000" b="1" smtClean="0">
                <a:latin typeface="Comic Sans MS" pitchFamily="66" charset="0"/>
                <a:cs typeface="Century Schoolbook" panose="02040604050505020304" charset="0"/>
              </a:rPr>
              <a:t>правовой </a:t>
            </a:r>
            <a:r>
              <a:rPr lang="ru-RU" altLang="en-US" sz="2000" b="1" smtClean="0">
                <a:latin typeface="Comic Sans MS" pitchFamily="66" charset="0"/>
                <a:cs typeface="Century Schoolbook" panose="02040604050505020304" charset="0"/>
              </a:rPr>
              <a:t>информации</a:t>
            </a:r>
          </a:p>
          <a:p>
            <a:pPr algn="ctr"/>
            <a:r>
              <a:rPr lang="ru-RU" altLang="en-US" sz="2000" b="1" smtClean="0">
                <a:latin typeface="Comic Sans MS" pitchFamily="66" charset="0"/>
                <a:cs typeface="Century Schoolbook" panose="02040604050505020304" charset="0"/>
              </a:rPr>
              <a:t> </a:t>
            </a:r>
            <a:r>
              <a:rPr lang="ru-RU" altLang="en-US" sz="2000" b="1" dirty="0" smtClean="0">
                <a:solidFill>
                  <a:srgbClr val="C00000"/>
                </a:solidFill>
                <a:latin typeface="Comic Sans MS" pitchFamily="66" charset="0"/>
                <a:cs typeface="Century Schoolbook" panose="02040604050505020304" charset="0"/>
              </a:rPr>
              <a:t>с 1 января 2020 года был создан молодёжный правовой клуб «Перекрёсток».</a:t>
            </a:r>
            <a:br>
              <a:rPr lang="ru-RU" altLang="en-US" sz="2000" b="1" dirty="0" smtClean="0">
                <a:solidFill>
                  <a:srgbClr val="C00000"/>
                </a:solidFill>
                <a:latin typeface="Comic Sans MS" pitchFamily="66" charset="0"/>
                <a:cs typeface="Century Schoolbook" panose="02040604050505020304" charset="0"/>
              </a:rPr>
            </a:br>
            <a:r>
              <a:rPr lang="ru-RU" altLang="en-US" sz="2000" b="1" dirty="0" smtClean="0">
                <a:latin typeface="Comic Sans MS" pitchFamily="66" charset="0"/>
                <a:cs typeface="Century Schoolbook" panose="02040604050505020304" charset="0"/>
              </a:rPr>
              <a:t>Жизнь – это неограниченное количество перекрёстков, на каждом из которых человек неизменно сталкивается с выбором. Выбрать свой путь по жизни, быть достойным человеком общества для этого нам нужно знать свои права и обязанности, поэтому в клубе </a:t>
            </a:r>
            <a:r>
              <a:rPr lang="ru-RU" altLang="en-US" sz="2000" b="1" dirty="0" smtClean="0">
                <a:solidFill>
                  <a:srgbClr val="C00000"/>
                </a:solidFill>
                <a:latin typeface="Comic Sans MS" pitchFamily="66" charset="0"/>
                <a:cs typeface="Century Schoolbook" panose="02040604050505020304" charset="0"/>
              </a:rPr>
              <a:t>«Перекрёсток» </a:t>
            </a:r>
            <a:r>
              <a:rPr lang="ru-RU" altLang="en-US" sz="2000" b="1" dirty="0" smtClean="0">
                <a:latin typeface="Comic Sans MS" pitchFamily="66" charset="0"/>
                <a:cs typeface="Century Schoolbook" panose="02040604050505020304" charset="0"/>
              </a:rPr>
              <a:t>мы постараемся как можно правильнее научиться пользоваться нашим правами и применять их в жизни</a:t>
            </a:r>
            <a:r>
              <a:rPr lang="ru-RU" altLang="en-US" sz="1600" b="1" dirty="0" smtClean="0">
                <a:latin typeface="Comic Sans MS" pitchFamily="66" charset="0"/>
                <a:cs typeface="Century Schoolbook" panose="02040604050505020304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79139\Desktop\Конкурс со знанием дела\все по перекрестку\IMG-20200302-WA0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8286808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5" y="214290"/>
            <a:ext cx="757242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spc="5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Comic Sans MS" pitchFamily="66" charset="0"/>
              </a:rPr>
              <a:t>Молодёжный правовой клуб</a:t>
            </a:r>
          </a:p>
          <a:p>
            <a:pPr algn="ctr"/>
            <a:r>
              <a:rPr lang="ru-RU" sz="2800" b="1" cap="none" spc="5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Comic Sans MS" pitchFamily="66" charset="0"/>
              </a:rPr>
              <a:t> </a:t>
            </a:r>
            <a:r>
              <a:rPr lang="ru-RU" sz="2800" b="1" cap="none" spc="5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Comic Sans MS" pitchFamily="66" charset="0"/>
              </a:rPr>
              <a:t>«Перекрёсток»</a:t>
            </a:r>
          </a:p>
        </p:txBody>
      </p:sp>
      <p:pic>
        <p:nvPicPr>
          <p:cNvPr id="6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260648"/>
            <a:ext cx="687219" cy="69623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143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Актив клуба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79139\Desktop\Конкурс со знанием дела\все по перекрестку\IMG_20200121_170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8215370" cy="5114872"/>
          </a:xfrm>
          <a:prstGeom prst="rect">
            <a:avLst/>
          </a:prstGeom>
          <a:noFill/>
        </p:spPr>
      </p:pic>
      <p:pic>
        <p:nvPicPr>
          <p:cNvPr id="5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260648"/>
            <a:ext cx="687219" cy="69623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85728"/>
            <a:ext cx="7632848" cy="7670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Comic Sans MS" pitchFamily="66" charset="0"/>
              </a:rPr>
              <a:t>Встречи с интересными людьми</a:t>
            </a:r>
            <a:endParaRPr lang="ru-RU" sz="3200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79139\Desktop\Конкурс со знанием дела\все по перекрестку\Qp5PSrafB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8072494" cy="5060731"/>
          </a:xfrm>
          <a:prstGeom prst="rect">
            <a:avLst/>
          </a:prstGeom>
          <a:noFill/>
        </p:spPr>
      </p:pic>
      <p:pic>
        <p:nvPicPr>
          <p:cNvPr id="5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260648"/>
            <a:ext cx="687219" cy="69623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052736"/>
            <a:ext cx="3253549" cy="222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7867600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Проводим различные игры и викторины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79139\Desktop\Конкурс со знанием дела\все по перекрестку\8Sz5jd86PE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00174"/>
            <a:ext cx="2928958" cy="4500594"/>
          </a:xfrm>
          <a:prstGeom prst="rect">
            <a:avLst/>
          </a:prstGeom>
          <a:noFill/>
        </p:spPr>
      </p:pic>
      <p:pic>
        <p:nvPicPr>
          <p:cNvPr id="7" name="Picture 4" descr="C:\Users\79139\Desktop\Конкурс со знанием дела\все по перекрестку\IMG-20200302-WA0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3286124"/>
            <a:ext cx="5072098" cy="3243266"/>
          </a:xfrm>
          <a:prstGeom prst="rect">
            <a:avLst/>
          </a:prstGeom>
          <a:noFill/>
        </p:spPr>
      </p:pic>
      <p:pic>
        <p:nvPicPr>
          <p:cNvPr id="8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44408" y="188640"/>
            <a:ext cx="687219" cy="69623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4214842" cy="56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 descr="C:\Users\79139\Desktop\Конкурс со знанием дела\все по перекрестку\IMG_53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28604"/>
            <a:ext cx="3635371" cy="2547934"/>
          </a:xfrm>
          <a:prstGeom prst="rect">
            <a:avLst/>
          </a:prstGeom>
          <a:noFill/>
        </p:spPr>
      </p:pic>
      <p:pic>
        <p:nvPicPr>
          <p:cNvPr id="6149" name="Picture 5" descr="C:\Users\79139\Desktop\Конкурс со знанием дела\все по перекрестку\WhatsApp Image 2021-01-28 at 15.28.37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500438"/>
            <a:ext cx="4286248" cy="255017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76992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На ура проходят уличные акции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79139\Desktop\Конкурс со знанием дела\все по перекрестку\WhatsApp Image 2021-06-01 at 12.30.34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870" y="1315085"/>
            <a:ext cx="8358505" cy="4855210"/>
          </a:xfrm>
          <a:prstGeom prst="rect">
            <a:avLst/>
          </a:prstGeom>
          <a:noFill/>
        </p:spPr>
      </p:pic>
      <p:sp>
        <p:nvSpPr>
          <p:cNvPr id="100" name="Текстовое поле 99"/>
          <p:cNvSpPr txBox="1"/>
          <p:nvPr/>
        </p:nvSpPr>
        <p:spPr>
          <a:xfrm>
            <a:off x="2032000" y="3244850"/>
            <a:ext cx="508000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/>
            <a:endParaRPr lang="en-US" b="1" u="sng">
              <a:solidFill>
                <a:srgbClr val="800080"/>
              </a:solidFill>
              <a:latin typeface="Times New Roman" panose="02020603050405020304" charset="0"/>
              <a:cs typeface="Calibri" panose="020F0502020204030204" charset="0"/>
              <a:hlinkClick r:id="rId3"/>
            </a:endParaRPr>
          </a:p>
          <a:p>
            <a:pPr indent="0" algn="ctr"/>
            <a:r>
              <a:rPr lang="en-US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Calibri" panose="020F0502020204030204" charset="0"/>
                <a:hlinkClick r:id="rId3"/>
              </a:rPr>
              <a:t>https://ok.ru/video/2414505167576</a:t>
            </a:r>
            <a:r>
              <a:rPr lang="ru-RU" altLang="en-US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Calibri" panose="020F0502020204030204" charset="0"/>
              </a:rPr>
              <a:t> </a:t>
            </a:r>
            <a:endParaRPr lang="en-US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Calibri" panose="020F0502020204030204" charset="0"/>
            </a:endParaRPr>
          </a:p>
        </p:txBody>
      </p:sp>
      <p:pic>
        <p:nvPicPr>
          <p:cNvPr id="6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5184" y="188640"/>
            <a:ext cx="737296" cy="72008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79139\Desktop\Конкурс со знанием дела\все по перекрестку\WhatsApp Image 2022-05-05 at 19.19.30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79139\Desktop\Конкурс со знанием дела\все по перекрестку\yKxY5TvMq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7435552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Проводим  с участниками 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b="1" dirty="0" smtClean="0">
                <a:latin typeface="Comic Sans MS" pitchFamily="66" charset="0"/>
              </a:rPr>
              <a:t>клуба </a:t>
            </a:r>
            <a:r>
              <a:rPr lang="ru-RU" b="1" dirty="0" err="1" smtClean="0">
                <a:latin typeface="Comic Sans MS" pitchFamily="66" charset="0"/>
              </a:rPr>
              <a:t>квесты</a:t>
            </a:r>
            <a:r>
              <a:rPr lang="ru-RU" b="1" dirty="0" smtClean="0">
                <a:latin typeface="Comic Sans MS" pitchFamily="66" charset="0"/>
              </a:rPr>
              <a:t> для детей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79139\Desktop\Конкурс со знанием дела\все по перекрестку\BU4LjY0eS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8286808" cy="5000660"/>
          </a:xfrm>
          <a:prstGeom prst="rect">
            <a:avLst/>
          </a:prstGeom>
          <a:noFill/>
        </p:spPr>
      </p:pic>
      <p:pic>
        <p:nvPicPr>
          <p:cNvPr id="5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5184" y="260649"/>
            <a:ext cx="737296" cy="64807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8604"/>
            <a:ext cx="857256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8000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C:\Users\79139\Desktop\Конкурс со знанием дела\все по перекрестку\VYkEybgqbw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500042"/>
            <a:ext cx="5745528" cy="558642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8000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620688"/>
            <a:ext cx="7726632" cy="677760"/>
          </a:xfrm>
        </p:spPr>
        <p:txBody>
          <a:bodyPr>
            <a:noAutofit/>
          </a:bodyPr>
          <a:lstStyle/>
          <a:p>
            <a:pPr algn="ctr"/>
            <a:r>
              <a:rPr lang="ru-RU" altLang="en-US" sz="2400" b="1" dirty="0">
                <a:latin typeface="Comic Sans MS" pitchFamily="66" charset="0"/>
              </a:rPr>
              <a:t>ребята пробуют себя в роли </a:t>
            </a:r>
            <a:r>
              <a:rPr lang="ru-RU" altLang="en-US" sz="2400" b="1" dirty="0" smtClean="0">
                <a:latin typeface="Comic Sans MS" pitchFamily="66" charset="0"/>
              </a:rPr>
              <a:t>ведущего, режиссера, </a:t>
            </a:r>
            <a:r>
              <a:rPr lang="ru-RU" altLang="en-US" sz="2400" b="1" dirty="0" err="1" smtClean="0">
                <a:latin typeface="Comic Sans MS" pitchFamily="66" charset="0"/>
              </a:rPr>
              <a:t>фотографа,сценариста</a:t>
            </a:r>
            <a:r>
              <a:rPr lang="ru-RU" altLang="en-US" sz="2400" b="1" dirty="0" smtClean="0">
                <a:latin typeface="Comic Sans MS" pitchFamily="66" charset="0"/>
              </a:rPr>
              <a:t> </a:t>
            </a:r>
            <a:r>
              <a:rPr lang="ru-RU" altLang="en-US" sz="2400" b="1" dirty="0">
                <a:latin typeface="Comic Sans MS" pitchFamily="66" charset="0"/>
              </a:rPr>
              <a:t>и монтажа видео роликов к различным мероприятиям ЦПИ.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04800" y="4032885"/>
            <a:ext cx="4198620" cy="2297430"/>
          </a:xfrm>
        </p:spPr>
        <p:txBody>
          <a:bodyPr/>
          <a:lstStyle/>
          <a:p>
            <a:endParaRPr lang="ru-RU" altLang="en-US" sz="2800" b="1"/>
          </a:p>
          <a:p>
            <a:endParaRPr lang="ru-RU" altLang="en-US" sz="2800" b="1"/>
          </a:p>
          <a:p>
            <a:endParaRPr lang="ru-RU" altLang="en-US" sz="2800" b="1"/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51460" y="1988820"/>
            <a:ext cx="4573905" cy="243776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1331640" y="3999230"/>
            <a:ext cx="6120680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ru-RU" altLang="en-US" b="1" dirty="0">
              <a:sym typeface="+mn-ea"/>
            </a:endParaRPr>
          </a:p>
          <a:p>
            <a:endParaRPr lang="ru-RU" altLang="en-US" b="1" dirty="0">
              <a:sym typeface="+mn-ea"/>
            </a:endParaRPr>
          </a:p>
          <a:p>
            <a:endParaRPr lang="ru-RU" altLang="en-US" b="1" dirty="0">
              <a:sym typeface="+mn-ea"/>
            </a:endParaRPr>
          </a:p>
          <a:p>
            <a:endParaRPr lang="ru-RU" altLang="en-US" b="1" dirty="0">
              <a:sym typeface="+mn-ea"/>
            </a:endParaRPr>
          </a:p>
          <a:p>
            <a:endParaRPr lang="ru-RU" altLang="en-US" b="1" dirty="0">
              <a:sym typeface="+mn-ea"/>
            </a:endParaRPr>
          </a:p>
          <a:p>
            <a:endParaRPr lang="ru-RU" altLang="en-US" b="1" dirty="0">
              <a:sym typeface="+mn-ea"/>
            </a:endParaRPr>
          </a:p>
          <a:p>
            <a:pPr algn="ctr"/>
            <a:r>
              <a:rPr lang="ru-RU" altLang="en-US" b="1" dirty="0" smtClean="0">
                <a:sym typeface="+mn-ea"/>
              </a:rPr>
              <a:t> </a:t>
            </a:r>
            <a:endParaRPr lang="ru-RU" altLang="en-US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375" y="2997200"/>
            <a:ext cx="5184140" cy="2757170"/>
          </a:xfrm>
          <a:prstGeom prst="rect">
            <a:avLst/>
          </a:prstGeom>
        </p:spPr>
      </p:pic>
      <p:pic>
        <p:nvPicPr>
          <p:cNvPr id="7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5184" y="260649"/>
            <a:ext cx="737296" cy="64807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1625" y="404663"/>
            <a:ext cx="7366719" cy="893911"/>
          </a:xfrm>
        </p:spPr>
        <p:txBody>
          <a:bodyPr>
            <a:noAutofit/>
          </a:bodyPr>
          <a:lstStyle/>
          <a:p>
            <a:pPr algn="ctr"/>
            <a:r>
              <a:rPr lang="ru-RU" altLang="en-US" sz="2400" b="1" dirty="0">
                <a:latin typeface="Comic Sans MS" pitchFamily="66" charset="0"/>
                <a:sym typeface="+mn-ea"/>
              </a:rPr>
              <a:t>Участники клуба принимают активное участие в районных и областных конкурсах</a:t>
            </a:r>
            <a:r>
              <a:rPr lang="ru-RU" altLang="en-US" sz="2400" b="1" dirty="0">
                <a:latin typeface="Comic Sans MS" pitchFamily="66" charset="0"/>
              </a:rPr>
              <a:t/>
            </a:r>
            <a:br>
              <a:rPr lang="ru-RU" altLang="en-US" sz="2400" b="1" dirty="0">
                <a:latin typeface="Comic Sans MS" pitchFamily="66" charset="0"/>
              </a:rPr>
            </a:br>
            <a:endParaRPr lang="ru-RU" altLang="en-US" sz="2400" b="1" dirty="0">
              <a:latin typeface="Comic Sans MS" pitchFamily="66" charset="0"/>
            </a:endParaRP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sz="half" idx="1"/>
          </p:nvPr>
        </p:nvSpPr>
        <p:spPr>
          <a:xfrm>
            <a:off x="304800" y="5143512"/>
            <a:ext cx="1695432" cy="1181088"/>
          </a:xfrm>
        </p:spPr>
        <p:txBody>
          <a:bodyPr/>
          <a:lstStyle/>
          <a:p>
            <a:endParaRPr lang="ru-RU" altLang="en-US" dirty="0" smtClean="0"/>
          </a:p>
          <a:p>
            <a:endParaRPr lang="ru-RU" altLang="en-US" dirty="0"/>
          </a:p>
        </p:txBody>
      </p:sp>
      <p:pic>
        <p:nvPicPr>
          <p:cNvPr id="9" name="Замещающее содержимое 8" descr="i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15008" y="1714488"/>
            <a:ext cx="3159015" cy="2034539"/>
          </a:xfrm>
          <a:prstGeom prst="rect">
            <a:avLst/>
          </a:prstGeom>
        </p:spPr>
      </p:pic>
      <p:pic>
        <p:nvPicPr>
          <p:cNvPr id="5" name="Замещающее содержимое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357298"/>
            <a:ext cx="2355737" cy="3143272"/>
          </a:xfrm>
          <a:prstGeom prst="rect">
            <a:avLst/>
          </a:prstGeom>
        </p:spPr>
      </p:pic>
      <p:pic>
        <p:nvPicPr>
          <p:cNvPr id="8" name="Замещающее содержимое 4" descr="i (2)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8926" y="4071942"/>
            <a:ext cx="2952439" cy="221457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643174" y="1785927"/>
            <a:ext cx="30718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2400" b="1" i="1" dirty="0" smtClean="0">
                <a:solidFill>
                  <a:srgbClr val="002060"/>
                </a:solidFill>
                <a:latin typeface="Comic Sans MS" pitchFamily="66" charset="0"/>
              </a:rPr>
              <a:t>Районный конкурс рисунков</a:t>
            </a:r>
          </a:p>
          <a:p>
            <a:pPr algn="ctr"/>
            <a:r>
              <a:rPr lang="ru-RU" altLang="en-US" sz="2400" b="1" i="1" dirty="0" smtClean="0">
                <a:solidFill>
                  <a:srgbClr val="002060"/>
                </a:solidFill>
                <a:latin typeface="Comic Sans MS" pitchFamily="66" charset="0"/>
              </a:rPr>
              <a:t> «Я рисую свои права»</a:t>
            </a:r>
            <a:endParaRPr lang="ru-RU" altLang="en-US" sz="2400" b="1" i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1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55184" y="260649"/>
            <a:ext cx="737296" cy="64807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 descr="i (3)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79705" y="188595"/>
            <a:ext cx="4343400" cy="2895600"/>
          </a:xfrm>
          <a:prstGeom prst="rect">
            <a:avLst/>
          </a:prstGeom>
        </p:spPr>
      </p:pic>
      <p:pic>
        <p:nvPicPr>
          <p:cNvPr id="8" name="Замещающее содержимое 7" descr="i (4)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895" y="3285490"/>
            <a:ext cx="3352800" cy="3174365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4595495" y="1142984"/>
            <a:ext cx="39827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1" i="1" dirty="0">
                <a:solidFill>
                  <a:srgbClr val="C00000"/>
                </a:solidFill>
                <a:latin typeface="Comic Sans MS" pitchFamily="66" charset="0"/>
              </a:rPr>
              <a:t>Участница клуба «Перекрёсток» Лихачева Светлана</a:t>
            </a:r>
          </a:p>
          <a:p>
            <a:pPr algn="ctr"/>
            <a:r>
              <a:rPr lang="ru-RU" altLang="en-US" sz="2800" b="1" i="1" dirty="0">
                <a:solidFill>
                  <a:srgbClr val="C00000"/>
                </a:solidFill>
                <a:latin typeface="Comic Sans MS" pitchFamily="66" charset="0"/>
              </a:rPr>
              <a:t>стала победителем </a:t>
            </a:r>
            <a:r>
              <a:rPr lang="ru-RU" altLang="en-US" sz="2800" b="1" i="1" dirty="0" smtClean="0">
                <a:solidFill>
                  <a:srgbClr val="C00000"/>
                </a:solidFill>
                <a:latin typeface="Comic Sans MS" pitchFamily="66" charset="0"/>
              </a:rPr>
              <a:t>зонального </a:t>
            </a:r>
            <a:r>
              <a:rPr lang="ru-RU" altLang="en-US" sz="2800" b="1" i="1" dirty="0">
                <a:solidFill>
                  <a:srgbClr val="C00000"/>
                </a:solidFill>
                <a:latin typeface="Comic Sans MS" pitchFamily="66" charset="0"/>
              </a:rPr>
              <a:t>этапа поэтического турнира </a:t>
            </a:r>
            <a:r>
              <a:rPr lang="ru-RU" altLang="en-US" sz="2800" b="1" i="1" dirty="0" smtClean="0">
                <a:solidFill>
                  <a:srgbClr val="C00000"/>
                </a:solidFill>
                <a:latin typeface="Comic Sans MS" pitchFamily="66" charset="0"/>
              </a:rPr>
              <a:t>«</a:t>
            </a:r>
            <a:r>
              <a:rPr lang="ru-RU" altLang="en-US" sz="2800" b="1" i="1" dirty="0">
                <a:solidFill>
                  <a:srgbClr val="C00000"/>
                </a:solidFill>
                <a:latin typeface="Comic Sans MS" pitchFamily="66" charset="0"/>
              </a:rPr>
              <a:t>Сибирские горизонты»</a:t>
            </a:r>
          </a:p>
          <a:p>
            <a:pPr algn="ctr"/>
            <a:r>
              <a:rPr lang="ru-RU" altLang="en-US" sz="2800" b="1" i="1" dirty="0">
                <a:solidFill>
                  <a:srgbClr val="C00000"/>
                </a:solidFill>
                <a:latin typeface="Comic Sans MS" pitchFamily="66" charset="0"/>
              </a:rPr>
              <a:t>и </a:t>
            </a:r>
            <a:r>
              <a:rPr lang="ru-RU" altLang="en-US" sz="2800" b="1" i="1" dirty="0" smtClean="0">
                <a:solidFill>
                  <a:srgbClr val="C00000"/>
                </a:solidFill>
                <a:latin typeface="Comic Sans MS" pitchFamily="66" charset="0"/>
              </a:rPr>
              <a:t>вышла </a:t>
            </a:r>
            <a:r>
              <a:rPr lang="ru-RU" altLang="en-US" sz="2800" b="1" i="1" smtClean="0">
                <a:solidFill>
                  <a:srgbClr val="C00000"/>
                </a:solidFill>
                <a:latin typeface="Comic Sans MS" pitchFamily="66" charset="0"/>
              </a:rPr>
              <a:t>в финал.</a:t>
            </a:r>
            <a:endParaRPr lang="ru-RU" altLang="en-US" sz="2800" b="1" i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6" name="Picture 2" descr="C:\Users\79139\Desktop\Конкурс со знанием дела\все по перекрестку\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5184" y="260649"/>
            <a:ext cx="737296" cy="64807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" name="Замещающее содержимое 3" descr="3l0nOsXaPe8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85728"/>
            <a:ext cx="8143932" cy="623697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688" y="2786058"/>
            <a:ext cx="7474429" cy="90753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/>
            </a:r>
            <a:br>
              <a:rPr lang="ru-RU" sz="2800" dirty="0" smtClean="0">
                <a:latin typeface="Comic Sans MS" pitchFamily="66" charset="0"/>
              </a:rPr>
            </a:br>
            <a:endParaRPr lang="ru-RU" altLang="en-US" sz="2800" dirty="0">
              <a:latin typeface="Comic Sans MS" pitchFamily="66" charset="0"/>
            </a:endParaRPr>
          </a:p>
        </p:txBody>
      </p:sp>
      <p:pic>
        <p:nvPicPr>
          <p:cNvPr id="7" name="3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2" y="0"/>
            <a:ext cx="9144001" cy="68580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599</TotalTime>
  <Words>207</Words>
  <Application>Microsoft Office PowerPoint</Application>
  <PresentationFormat>Экран (4:3)</PresentationFormat>
  <Paragraphs>45</Paragraphs>
  <Slides>20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 </vt:lpstr>
      <vt:lpstr>                 </vt:lpstr>
      <vt:lpstr>Слайд 3</vt:lpstr>
      <vt:lpstr>Актив клуба</vt:lpstr>
      <vt:lpstr>Встречи с интересными людьми</vt:lpstr>
      <vt:lpstr>Слайд 6</vt:lpstr>
      <vt:lpstr>Проводим различные игры и викторины</vt:lpstr>
      <vt:lpstr>Слайд 8</vt:lpstr>
      <vt:lpstr>На ура проходят уличные акции</vt:lpstr>
      <vt:lpstr>Слайд 10</vt:lpstr>
      <vt:lpstr>Слайд 11</vt:lpstr>
      <vt:lpstr>Проводим  с участниками  клуба квесты для детей</vt:lpstr>
      <vt:lpstr>Слайд 13</vt:lpstr>
      <vt:lpstr>Слайд 14</vt:lpstr>
      <vt:lpstr>Слайд 15</vt:lpstr>
      <vt:lpstr>ребята пробуют себя в роли ведущего, режиссера, фотографа,сценариста и монтажа видео роликов к различным мероприятиям ЦПИ.</vt:lpstr>
      <vt:lpstr>Участники клуба принимают активное участие в районных и областных конкурсах </vt:lpstr>
      <vt:lpstr>Слайд 18</vt:lpstr>
      <vt:lpstr>Слайд 19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79139429095</dc:creator>
  <cp:lastModifiedBy>Пользователь</cp:lastModifiedBy>
  <cp:revision>61</cp:revision>
  <dcterms:created xsi:type="dcterms:W3CDTF">2022-09-05T04:08:00Z</dcterms:created>
  <dcterms:modified xsi:type="dcterms:W3CDTF">2022-09-13T08:35:28Z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D76D9C00572E4ADB9013E468F859EE57</vt:lpwstr>
  </property>
  <property fmtid="{D5CDD505-2E9C-101B-9397-08002B2CF9AE}" pid="3" name="KSOProductBuildVer">
    <vt:lpwstr>1049-11.2.0.11254</vt:lpwstr>
  </property>
</Properties>
</file>