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71" r:id="rId4"/>
    <p:sldId id="259" r:id="rId5"/>
    <p:sldId id="268" r:id="rId6"/>
    <p:sldId id="264" r:id="rId7"/>
    <p:sldId id="263" r:id="rId8"/>
    <p:sldId id="265" r:id="rId9"/>
    <p:sldId id="266" r:id="rId10"/>
    <p:sldId id="267" r:id="rId11"/>
    <p:sldId id="269" r:id="rId12"/>
    <p:sldId id="262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709" autoAdjust="0"/>
  </p:normalViewPr>
  <p:slideViewPr>
    <p:cSldViewPr>
      <p:cViewPr>
        <p:scale>
          <a:sx n="60" d="100"/>
          <a:sy n="60" d="100"/>
        </p:scale>
        <p:origin x="-1446" y="-10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15.06.2016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pu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Гость\Рабочий стол\Выставка к 75-ю Олега Даля\0_6a836_f53643eb_orig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pic>
        <p:nvPicPr>
          <p:cNvPr id="1027" name="Picture 3" descr="C:\Documents and Settings\Гость\Рабочий стол\Выставка к 75-ю Олега Даля\oleg-dal.jpg"/>
          <p:cNvPicPr>
            <a:picLocks noChangeAspect="1" noChangeArrowheads="1"/>
          </p:cNvPicPr>
          <p:nvPr/>
        </p:nvPicPr>
        <p:blipFill>
          <a:blip r:embed="rId3"/>
          <a:srcRect l="4901" t="1465" r="10131" b="6249"/>
          <a:stretch>
            <a:fillRect/>
          </a:stretch>
        </p:blipFill>
        <p:spPr bwMode="auto">
          <a:xfrm>
            <a:off x="2071670" y="2500306"/>
            <a:ext cx="3007199" cy="36433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500034" y="214290"/>
            <a:ext cx="635798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4800" b="1" dirty="0" smtClean="0">
                <a:latin typeface="Comic Sans MS" pitchFamily="66" charset="0"/>
              </a:rPr>
              <a:t>«Поэзия судьбы»</a:t>
            </a:r>
          </a:p>
          <a:p>
            <a:pPr algn="ctr">
              <a:lnSpc>
                <a:spcPct val="150000"/>
              </a:lnSpc>
            </a:pPr>
            <a:r>
              <a:rPr lang="ru-RU" sz="2800" b="1" dirty="0" smtClean="0">
                <a:latin typeface="Comic Sans MS" pitchFamily="66" charset="0"/>
              </a:rPr>
              <a:t>75 лет со дня рождения </a:t>
            </a:r>
          </a:p>
          <a:p>
            <a:pPr algn="ctr"/>
            <a:r>
              <a:rPr lang="ru-RU" sz="2800" b="1" dirty="0" smtClean="0">
                <a:latin typeface="Comic Sans MS" pitchFamily="66" charset="0"/>
              </a:rPr>
              <a:t>Олега Даля</a:t>
            </a:r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1028" name="Picture 4" descr="C:\Documents and Settings\Гость\Рабочий стол\Выставка к 75-ю Олега Даля\1274515486_1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034648">
            <a:off x="6592927" y="2213926"/>
            <a:ext cx="1314648" cy="23409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 descr="C:\Documents and Settings\Гость\Рабочий стол\Выставка к 75-ю Олега Даля\Dal-Oleg-Plokhoy khoroshiy chelovek-197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31591">
            <a:off x="5760253" y="4535717"/>
            <a:ext cx="1452545" cy="2396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C:\Documents and Settings\Гость\Рабочий стол\Выставка к 75-ю Олега Даля\p_F.jpg"/>
          <p:cNvPicPr>
            <a:picLocks noChangeAspect="1" noChangeArrowheads="1"/>
          </p:cNvPicPr>
          <p:nvPr/>
        </p:nvPicPr>
        <p:blipFill>
          <a:blip r:embed="rId6"/>
          <a:srcRect r="35483"/>
          <a:stretch>
            <a:fillRect/>
          </a:stretch>
        </p:blipFill>
        <p:spPr bwMode="auto">
          <a:xfrm rot="1150033">
            <a:off x="7270883" y="110512"/>
            <a:ext cx="1331875" cy="2094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Гость\Рабочий стол\Буклет\Без имени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24503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1428736"/>
            <a:ext cx="792961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Новосибирская областная юношеская библиотека</a:t>
            </a:r>
          </a:p>
          <a:p>
            <a:pPr algn="ctr"/>
            <a:endParaRPr lang="ru-RU" sz="2800" dirty="0" smtClean="0">
              <a:latin typeface="Comic Sans MS" pitchFamily="66" charset="0"/>
            </a:endParaRPr>
          </a:p>
          <a:p>
            <a:pPr algn="ctr"/>
            <a:r>
              <a:rPr lang="ru-RU" sz="4800" dirty="0" smtClean="0">
                <a:latin typeface="Comic Sans MS" pitchFamily="66" charset="0"/>
              </a:rPr>
              <a:t>Отдел </a:t>
            </a:r>
            <a:r>
              <a:rPr lang="ru-RU" sz="4800" dirty="0" err="1" smtClean="0">
                <a:latin typeface="Comic Sans MS" pitchFamily="66" charset="0"/>
              </a:rPr>
              <a:t>медиатека</a:t>
            </a:r>
            <a:r>
              <a:rPr lang="ru-RU" sz="4800" dirty="0" smtClean="0">
                <a:latin typeface="Comic Sans MS" pitchFamily="66" charset="0"/>
              </a:rPr>
              <a:t> </a:t>
            </a:r>
          </a:p>
          <a:p>
            <a:pPr algn="ctr"/>
            <a:endParaRPr lang="ru-RU" sz="3600" u="sng" dirty="0" smtClean="0">
              <a:latin typeface="Comic Sans MS" pitchFamily="66" charset="0"/>
            </a:endParaRPr>
          </a:p>
          <a:p>
            <a:pPr algn="ctr"/>
            <a:r>
              <a:rPr lang="ru-RU" sz="36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itchFamily="66" charset="0"/>
              </a:rPr>
              <a:t>представляет </a:t>
            </a:r>
            <a:endParaRPr lang="ru-RU" sz="3600" u="sng" dirty="0">
              <a:solidFill>
                <a:schemeClr val="tx2">
                  <a:lumMod val="60000"/>
                  <a:lumOff val="4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Гость\Рабочий стол\Выставка к 75-ю Олега Даля\0_6a836_f53643eb_orig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pic>
        <p:nvPicPr>
          <p:cNvPr id="2050" name="Picture 2" descr="C:\Documents and Settings\Гость\Рабочий стол\Выставка к 75-ю Олега Даля\Dal-Oleg-Zhenya, Zhenechka i 'Katyusha' (196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184847">
            <a:off x="6511156" y="2305706"/>
            <a:ext cx="1391668" cy="2138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Documents and Settings\Гость\Рабочий стол\Выставка к 75-ю Олега Даля\0_2410b_dd4fee75_L.jpg"/>
          <p:cNvPicPr>
            <a:picLocks noChangeAspect="1" noChangeArrowheads="1"/>
          </p:cNvPicPr>
          <p:nvPr/>
        </p:nvPicPr>
        <p:blipFill>
          <a:blip r:embed="rId4"/>
          <a:srcRect l="32566" r="18585"/>
          <a:stretch>
            <a:fillRect/>
          </a:stretch>
        </p:blipFill>
        <p:spPr bwMode="auto">
          <a:xfrm rot="1161913">
            <a:off x="5782611" y="4570025"/>
            <a:ext cx="1249830" cy="23445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Documents and Settings\Гость\Рабочий стол\Выставка к 75-ю Олега Даля\140504181138.jpg"/>
          <p:cNvPicPr>
            <a:picLocks noChangeAspect="1" noChangeArrowheads="1"/>
          </p:cNvPicPr>
          <p:nvPr/>
        </p:nvPicPr>
        <p:blipFill>
          <a:blip r:embed="rId5"/>
          <a:srcRect l="16401" r="30883"/>
          <a:stretch>
            <a:fillRect/>
          </a:stretch>
        </p:blipFill>
        <p:spPr bwMode="auto">
          <a:xfrm rot="1040024">
            <a:off x="7273466" y="143154"/>
            <a:ext cx="1269367" cy="20232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/>
          <p:cNvSpPr txBox="1"/>
          <p:nvPr/>
        </p:nvSpPr>
        <p:spPr>
          <a:xfrm>
            <a:off x="285720" y="1500174"/>
            <a:ext cx="664373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latin typeface="Comic Sans MS" pitchFamily="66" charset="0"/>
                <a:cs typeface="Times New Roman" pitchFamily="18" charset="0"/>
              </a:rPr>
              <a:t>Виртуальная выставка </a:t>
            </a:r>
          </a:p>
          <a:p>
            <a:pPr algn="ctr"/>
            <a:r>
              <a:rPr lang="ru-RU" sz="4000" b="1" dirty="0" smtClean="0">
                <a:latin typeface="Comic Sans MS" pitchFamily="66" charset="0"/>
                <a:cs typeface="Times New Roman" pitchFamily="18" charset="0"/>
              </a:rPr>
              <a:t>к 75-летию </a:t>
            </a:r>
          </a:p>
          <a:p>
            <a:pPr algn="ctr"/>
            <a:r>
              <a:rPr lang="ru-RU" sz="5400" b="1" dirty="0" smtClean="0">
                <a:latin typeface="Comic Sans MS" pitchFamily="66" charset="0"/>
                <a:cs typeface="Times New Roman" pitchFamily="18" charset="0"/>
              </a:rPr>
              <a:t>Олега Даля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Гость\Рабочий стол\Выставка к 75-ю Олега Даля\post-1930705-1309083207.jpg"/>
          <p:cNvPicPr/>
          <p:nvPr/>
        </p:nvPicPr>
        <p:blipFill>
          <a:blip r:embed="rId2"/>
          <a:srcRect t="5961"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4071934" y="928670"/>
            <a:ext cx="46434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    За Далем - даль: [о жизни и творчестве актера Олега Даля] : [Текст] / И. Кравченко // STORY. - 2009. - N 10. - С. 66-78</a:t>
            </a:r>
          </a:p>
          <a:p>
            <a:pPr algn="just"/>
            <a:endParaRPr lang="ru-RU" dirty="0"/>
          </a:p>
        </p:txBody>
      </p:sp>
      <p:pic>
        <p:nvPicPr>
          <p:cNvPr id="2050" name="Picture 2" descr="C:\Documents and Settings\Гость\Рабочий стол\Выставка к 75-ю Олега Даля\Диски\01bc31e19b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142984"/>
            <a:ext cx="2588511" cy="3214710"/>
          </a:xfrm>
          <a:prstGeom prst="rect">
            <a:avLst/>
          </a:prstGeom>
          <a:noFill/>
        </p:spPr>
      </p:pic>
      <p:pic>
        <p:nvPicPr>
          <p:cNvPr id="5" name="Picture 2" descr="C:\Documents and Settings\Гость\Рабочий стол\обложки\imgonline-com-ua-twotoonevmd8V6CjQBTK.jpg"/>
          <p:cNvPicPr>
            <a:picLocks noChangeAspect="1" noChangeArrowheads="1"/>
          </p:cNvPicPr>
          <p:nvPr/>
        </p:nvPicPr>
        <p:blipFill>
          <a:blip r:embed="rId4" cstate="print"/>
          <a:srcRect r="50000"/>
          <a:stretch>
            <a:fillRect/>
          </a:stretch>
        </p:blipFill>
        <p:spPr bwMode="auto">
          <a:xfrm>
            <a:off x="785786" y="1428736"/>
            <a:ext cx="2943485" cy="385765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4143372" y="857232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Кравченко, Ирина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00496" y="2500306"/>
            <a:ext cx="478634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Кто-то считает его великим актером и огромной души человеком. Кто-то - желчным неудачником, капризным лицедеем. Одни режиссеры мечтали работать с ним, другие зарекались брать на постановки. Единственное, что можно сказать, не погрешив против истины: Даль был «оголенным нервом», человеком «без кожи». Статья  Ирины Кравченко о личной жизни, творчестве, кино и театре  актера Олега Даля.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Гость\Рабочий стол\Выставка к 75-ю Олега Даля\post-1930705-1309083207.jpg"/>
          <p:cNvPicPr/>
          <p:nvPr/>
        </p:nvPicPr>
        <p:blipFill>
          <a:blip r:embed="rId2"/>
          <a:srcRect t="5961"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 descr="C:\Documents and Settings\Гость\Рабочий стол\обложки\IMG_00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85860"/>
            <a:ext cx="2829552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71868" y="642919"/>
            <a:ext cx="507209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Женя, Женечка и «Катюша» [Электронный ресурс] /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реж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В. Мотыль ; исп.: О. Даль, Г.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Фигловская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М.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Кокшенов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- Москва : Мосфильм, 2007. - 1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опт. диск (DVD-ROM) (80 мин.). - Мелодрама. -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Загл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с  этикетки диска.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               </a:t>
            </a:r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571868" y="2428868"/>
            <a:ext cx="507209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Советский цветной художественный фильм-трагикомедия, поставленный на  киностудии «Ленфильм»  в 1967 году режиссёром Владимиром Мотылём. 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Солдат Женя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Колышкин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 — хрупкий интеллигент с Арбата — сплошное недоразумение в военных буднях. Отправившись в предновогоднюю ночь за посылкой, он натыкается на немецкий блиндаж. Ему удается спастись, но гауптвахта неизбежна.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 Незавидную участь Жени скрашивает Женечка — связистка полка «Катюш». Одна из самых нежных картин о войне.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зрителей старше 12 лет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Гость\Рабочий стол\Выставка к 75-ю Олега Даля\post-1930705-1309083207.jpg"/>
          <p:cNvPicPr/>
          <p:nvPr/>
        </p:nvPicPr>
        <p:blipFill>
          <a:blip r:embed="rId2"/>
          <a:srcRect t="5961"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Documents and Settings\Гость\Рабочий стол\обложки\IMG_0004.jpg"/>
          <p:cNvPicPr>
            <a:picLocks noChangeAspect="1" noChangeArrowheads="1"/>
          </p:cNvPicPr>
          <p:nvPr/>
        </p:nvPicPr>
        <p:blipFill>
          <a:blip r:embed="rId3" cstate="print"/>
          <a:srcRect t="3574" r="7337" b="3507"/>
          <a:stretch>
            <a:fillRect/>
          </a:stretch>
        </p:blipFill>
        <p:spPr bwMode="auto">
          <a:xfrm>
            <a:off x="571472" y="1500174"/>
            <a:ext cx="2571768" cy="3714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357554" y="714356"/>
            <a:ext cx="54292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Земля Санникова [Электронный ресурс]: художественный фильм /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реж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А. Мкртчян, Л. Попов; исп. О. Даль, В.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Дворжецкий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- Москва : Мосфильм, 1973. - 1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опт. диск (DVD-ROM) (90 мин.). - Приключенческий. -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Загл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с  этикетки диска.</a:t>
            </a:r>
          </a:p>
          <a:p>
            <a:pPr algn="just"/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357554" y="2428868"/>
            <a:ext cx="535785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Советский художественный фильм, снятый в 1972—1973 годах на киностудии «Мосфильм» по мотивам одноимённого романа Владимира Обручева, режиссёрами Альбертом Мкртчяном и Леонидом Поповым. </a:t>
            </a:r>
          </a:p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Герой фильма, политический ссыльный Ильин, отправляется в экспедицию, которую финансирует богатый золотопромышленник. Отважные путешественники обнаруживают среди ледяного безмолвия цветущий оазис. Но выясняется, что во время землетрясения он должен исчезнуть. Ильин с товарищами стремится снова достичь материка в попытке предотвратить катастрофу. </a:t>
            </a: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зрителей любого возраста </a:t>
            </a:r>
          </a:p>
          <a:p>
            <a:pPr indent="441325" algn="just"/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Гость\Рабочий стол\Выставка к 75-ю Олега Даля\post-1930705-1309083207.jpg"/>
          <p:cNvPicPr/>
          <p:nvPr/>
        </p:nvPicPr>
        <p:blipFill>
          <a:blip r:embed="rId2"/>
          <a:srcRect t="5961"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Documents and Settings\Гость\Рабочий стол\обложки\IMG_00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428736"/>
            <a:ext cx="2571768" cy="36804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00430" y="714356"/>
            <a:ext cx="528641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Золотая мина [Электронный ресурс] /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реж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Е. Татарский ; исп.: М.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Глузский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Е.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Киндинов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О. Даль. - Москва : Ленфильм, 2009. - 1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опт. диск (DVD-ROM) (131 мин.). - Драма. -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Загл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с  этикетки диска.</a:t>
            </a:r>
          </a:p>
          <a:p>
            <a:pPr indent="441325"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600" dirty="0" smtClean="0"/>
              <a:t>  </a:t>
            </a:r>
            <a:r>
              <a:rPr lang="ru-RU" dirty="0" smtClean="0"/>
              <a:t>  </a:t>
            </a:r>
            <a:br>
              <a:rPr lang="ru-RU" dirty="0" smtClean="0"/>
            </a:br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 smtClean="0"/>
          </a:p>
          <a:p>
            <a:pPr algn="just"/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500430" y="2214554"/>
            <a:ext cx="5286412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Советский двухсерийный телевизионный фильм, поставленный на киностудии «Ленфильм» в 1977 году режиссёром Евгением Татарским. Фильм создан по заказу Государственного Комитета Совета Министров СССР по телевидению и радиовещанию.</a:t>
            </a:r>
          </a:p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Милицейская группа, возглавляемая полковником Зарубиным расследовала обычное дорожное происшествие: на дороге у дачного поселка неизвестный автомобиль сбил работника универмага Олега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Торчинского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 А через пару дней архитектор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Дроздовский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обратился в милицию с заявлением, что кто-то следит за его дачей.</a:t>
            </a:r>
            <a:r>
              <a:rPr lang="ru-RU" sz="17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зрителей старше 12 лет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Гость\Рабочий стол\Выставка к 75-ю Олега Даля\post-1930705-1309083207.jpg"/>
          <p:cNvPicPr/>
          <p:nvPr/>
        </p:nvPicPr>
        <p:blipFill>
          <a:blip r:embed="rId2"/>
          <a:srcRect t="5961"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Documents and Settings\Гость\Рабочий стол\обложки\IMG_000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285860"/>
            <a:ext cx="2987395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00430" y="857232"/>
            <a:ext cx="52149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Как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Иванушка-дурачок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за чудом ходил [Электронный ресурс] /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реж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 Н.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Кошеверова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 исп.: О. Даль, Е. Проклова, М.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Глузский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.- Москва: Крупный план, 2009. - 5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опт. диск (DVD-ROM) (88 мин.).- Комедия.-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Загл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с  этикетки диска.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868" y="2714620"/>
            <a:ext cx="5143536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Советский полнометражный цветной широкоформатный художественный фильм-сказка, поставленный на киностудии «Ленфильм» в 1977 году режиссёром Надеждой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Кошеверовой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Чтобы спасти свою любимую от злого недуга, Иванушка отправляется за тридевять земель, побеждает коварство богатого купца Марко, жульничество Феди-конокрада, недоверие волшебника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Лукомора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и завоевывает любовь Насти.</a:t>
            </a:r>
          </a:p>
          <a:p>
            <a:pPr algn="ctr"/>
            <a:endPara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зрителей любого возраста </a:t>
            </a:r>
          </a:p>
          <a:p>
            <a:pPr indent="441325" algn="just"/>
            <a:endParaRPr lang="ru-RU" sz="1700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Гость\Рабочий стол\Выставка к 75-ю Олега Даля\post-1930705-1309083207.jpg"/>
          <p:cNvPicPr/>
          <p:nvPr/>
        </p:nvPicPr>
        <p:blipFill>
          <a:blip r:embed="rId2"/>
          <a:srcRect t="5961"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Documents and Settings\Гость\Рабочий стол\обложки\IMG_00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214422"/>
            <a:ext cx="2821957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71868" y="928670"/>
            <a:ext cx="52149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Не может быть [Электронный ресурс]: художественный фильм /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реж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Л. Гайдай ; исп.: М.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Пуговкин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В. Невинный, Н.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Гребешкова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- Москва: Мосфильм, 1975. - 1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опт. диск (DVD-ROM) (92 мин.). - Комедия. -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Загл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с  этикетки диска.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/>
              <a:t>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868" y="2786058"/>
            <a:ext cx="5214974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Советский кинофильм Леонида Гайдая 1975 года. Состоит из трёх новелл, снятых по произведениям Михаила Зощенко: по комедии «Преступление и наказание», «Забавное приключение» и «Свадебное происшествие».</a:t>
            </a:r>
          </a:p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Саркастическая зарисовка о негативных сторонах советской провинциальной жизни. Снедаемые пьянством, алчностью и 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бездуховностью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местные жители заняты обустройством собственной жизни. </a:t>
            </a:r>
          </a:p>
          <a:p>
            <a:pPr indent="441325" algn="ctr"/>
            <a:endPara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1325"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зрителей старше 12 лет</a:t>
            </a:r>
          </a:p>
          <a:p>
            <a:pPr indent="441325" algn="just"/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Гость\Рабочий стол\Выставка к 75-ю Олега Даля\post-1930705-1309083207.jpg"/>
          <p:cNvPicPr/>
          <p:nvPr/>
        </p:nvPicPr>
        <p:blipFill>
          <a:blip r:embed="rId2"/>
          <a:srcRect t="5961"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 descr="C:\Documents and Settings\Гость\Рабочий стол\обложки\IMG_0007.jpg"/>
          <p:cNvPicPr>
            <a:picLocks noChangeAspect="1" noChangeArrowheads="1"/>
          </p:cNvPicPr>
          <p:nvPr/>
        </p:nvPicPr>
        <p:blipFill>
          <a:blip r:embed="rId3" cstate="print"/>
          <a:srcRect t="3704" r="349"/>
          <a:stretch>
            <a:fillRect/>
          </a:stretch>
        </p:blipFill>
        <p:spPr bwMode="auto">
          <a:xfrm>
            <a:off x="571472" y="1428736"/>
            <a:ext cx="2714644" cy="3714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571868" y="857232"/>
            <a:ext cx="52149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Ночь ошибок [Электронный ресурс] /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реж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М. Козаков ; сцен. О.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Голдсмит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; исп. О. Даль. - М. : Гостелерадио СССР, 1984. - 1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опт. диск (DVD-ROM) (118 мин.) : . - (Театр на экране). - Фильм-спектакль. -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Загл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с  этикетки диска.</a:t>
            </a:r>
          </a:p>
          <a:p>
            <a:pPr indent="441325"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/>
              <a:t>           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1868" y="2428868"/>
            <a:ext cx="521497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Фильм-спектакль снят по мотивам произведения английского писателя О.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Голдсмита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«Ночь ошибок, или Унижение паче гордости».</a:t>
            </a:r>
          </a:p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 приездом Чарли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Марлоу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с другом суматошная неразбериха установилась в доме достопочтенного мистера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Харткестля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где жили его дочь, воспитанница и приемный сын. Кто из молодых людей в кого влюблен? Кто кого ненавидит?</a:t>
            </a:r>
            <a:br>
              <a:rPr lang="ru-RU" sz="17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Но "ночь ошибок" прошла, а утро и любовь все расставили на свои места.</a:t>
            </a:r>
          </a:p>
          <a:p>
            <a:pPr algn="ctr"/>
            <a:endPara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зрителей старше 12 лет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indent="441325" algn="just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pPr indent="441325" algn="just"/>
            <a:endParaRPr lang="ru-RU" sz="17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Гость\Рабочий стол\Выставка к 75-ю Олега Даля\post-1930705-1309083207.jpg"/>
          <p:cNvPicPr/>
          <p:nvPr/>
        </p:nvPicPr>
        <p:blipFill>
          <a:blip r:embed="rId2"/>
          <a:srcRect t="5961"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4" name="Picture 2" descr="C:\Documents and Settings\Гость\Рабочий стол\обложки\IMG_00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500174"/>
            <a:ext cx="2835267" cy="378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429124" y="1142984"/>
            <a:ext cx="40719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71868" y="714356"/>
            <a:ext cx="507209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        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Тень [Электронный ресурс] /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реж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 Н.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Кошеверова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 исп.: О. Даль, В.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Этуш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, Л.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Гурченко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.- Москва : Крупный план, 2009. - 5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опт. диск (DVD-ROM) (87 мин.). - Комедия. -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Загл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с  этикетки диска.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/>
              <a:t>                </a:t>
            </a:r>
          </a:p>
          <a:p>
            <a:pPr algn="just"/>
            <a:endParaRPr lang="ru-RU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571868" y="2285992"/>
            <a:ext cx="5072098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Советский полнометражный цветной художественный фильм-сказка,  поставленный на киностудии «Ленфильм» в 1971 году режиссёром Надеждой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Кошеверовой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 по пьесе-сказке Евгения Шварца «Тень».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Cмешная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и мудрая история о борьбе умного и доброго Ученого с его темной ипостасью —Тенью. Победу в этой борьбе не может одержать ни Светлое, ни Темное, отчего история становится лишь более правдивой и жизненной.</a:t>
            </a:r>
          </a:p>
          <a:p>
            <a:pPr algn="ctr"/>
            <a:endPara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зрителей старше 6 лет</a:t>
            </a:r>
          </a:p>
          <a:p>
            <a:pPr algn="just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700" dirty="0"/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Гость\Рабочий стол\Выставка к 75-ю Олега Даля\post-1930705-1309083207.jpg"/>
          <p:cNvPicPr/>
          <p:nvPr/>
        </p:nvPicPr>
        <p:blipFill>
          <a:blip r:embed="rId2"/>
          <a:srcRect t="5961"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Documents and Settings\Гость\Рабочий стол\обложки\IMG_000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357298"/>
            <a:ext cx="2868770" cy="4000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3500430" y="642918"/>
            <a:ext cx="52864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1325"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Плохой хороший человек [Электронный ресурс] : художественный фильм /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реж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И.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Хейфиц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; исп.: О. Даль, В. Высоцкий. - Ленинград: Ленфильм, 1973. - 1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эл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опт. диск (DVD-ROM) (95 мин.).- (Отечественное кино ХХ века).- Экранизация. -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Загл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 с  этикетки диска.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</a:t>
            </a:r>
            <a:endParaRPr lang="ru-RU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3571868" y="2571744"/>
            <a:ext cx="5214974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1325"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Советский полнометражный цветной художественный фильм, поставленный на Киностудии «Ленфильм»в 1973 году режиссёром Иосифом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Хейфицем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по повести Антона Чехова «Дуэль».</a:t>
            </a:r>
          </a:p>
          <a:p>
            <a:pPr algn="just"/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       Мучимый никчемностью и скукой жизни, чиновник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Лаевский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 жаждет любой ценой разорвать порочный круг своего существования. Его нравственный антипод, натуралист Фон Корен, уверен, что люди, подобные </a:t>
            </a:r>
            <a:r>
              <a:rPr lang="ru-RU" sz="1700" dirty="0" err="1" smtClean="0">
                <a:latin typeface="Times New Roman" pitchFamily="18" charset="0"/>
                <a:cs typeface="Times New Roman" pitchFamily="18" charset="0"/>
              </a:rPr>
              <a:t>Лаевскому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, достойны уничтожения. Но, вопреки желаниям и воле героев, провидение по-своему распоряжается их судьбами…</a:t>
            </a:r>
          </a:p>
          <a:p>
            <a:pPr algn="ctr"/>
            <a:endParaRPr lang="ru-RU" sz="17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зрителей старше 12 лет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7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Documents and Settings\Гость\Рабочий стол\Выставка к 75-ю Олега Даля\post-1930705-1309083207.jpg"/>
          <p:cNvPicPr/>
          <p:nvPr/>
        </p:nvPicPr>
        <p:blipFill>
          <a:blip r:embed="rId2"/>
          <a:srcRect t="5961" b="634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142976" y="1000108"/>
            <a:ext cx="6929486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900" b="1" u="sng" dirty="0" smtClean="0">
              <a:latin typeface="Comic Sans MS" pitchFamily="66" charset="0"/>
            </a:endParaRPr>
          </a:p>
          <a:p>
            <a:pPr algn="ctr"/>
            <a:endParaRPr lang="ru-RU" sz="2900" b="1" u="sng" dirty="0" smtClean="0">
              <a:latin typeface="Comic Sans MS" pitchFamily="66" charset="0"/>
            </a:endParaRPr>
          </a:p>
          <a:p>
            <a:pPr algn="ctr"/>
            <a:endParaRPr lang="ru-RU" sz="2900" b="1" u="sng" dirty="0" smtClean="0">
              <a:latin typeface="Comic Sans MS" pitchFamily="66" charset="0"/>
            </a:endParaRPr>
          </a:p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Comic Sans MS" pitchFamily="66" charset="0"/>
              </a:rPr>
              <a:t>ЖДЕМ ВАС В МЕДИАТЕКЕ!</a:t>
            </a:r>
          </a:p>
          <a:p>
            <a:pPr algn="ctr"/>
            <a:endParaRPr lang="ru-RU" sz="2900" b="1" u="sng" dirty="0" smtClean="0">
              <a:latin typeface="Comic Sans MS" pitchFamily="66" charset="0"/>
            </a:endParaRPr>
          </a:p>
          <a:p>
            <a:pPr algn="ctr"/>
            <a:r>
              <a:rPr lang="ru-RU" sz="2900" b="1" dirty="0" smtClean="0">
                <a:latin typeface="Comic Sans MS" pitchFamily="66" charset="0"/>
              </a:rPr>
              <a:t>Условия просмотра:</a:t>
            </a:r>
          </a:p>
          <a:p>
            <a:pPr algn="ctr"/>
            <a:r>
              <a:rPr lang="ru-RU" sz="2900" b="1" i="1" dirty="0" smtClean="0">
                <a:solidFill>
                  <a:srgbClr val="FF0000"/>
                </a:solidFill>
                <a:latin typeface="Comic Sans MS" pitchFamily="66" charset="0"/>
              </a:rPr>
              <a:t>БЕСПЛАТНО</a:t>
            </a:r>
          </a:p>
          <a:p>
            <a:pPr algn="ctr"/>
            <a:endParaRPr lang="ru-RU" sz="2900" b="1" dirty="0" smtClean="0">
              <a:latin typeface="Comic Sans MS" pitchFamily="66" charset="0"/>
            </a:endParaRPr>
          </a:p>
          <a:p>
            <a:pPr algn="ctr"/>
            <a:r>
              <a:rPr lang="ru-RU" sz="2900" b="1" dirty="0" smtClean="0">
                <a:latin typeface="Comic Sans MS" pitchFamily="66" charset="0"/>
              </a:rPr>
              <a:t>Составитель: </a:t>
            </a:r>
            <a:r>
              <a:rPr lang="ru-RU" sz="2900" b="1" dirty="0" err="1" smtClean="0">
                <a:latin typeface="Comic Sans MS" pitchFamily="66" charset="0"/>
              </a:rPr>
              <a:t>Ионова</a:t>
            </a:r>
            <a:r>
              <a:rPr lang="ru-RU" sz="2900" b="1" dirty="0" smtClean="0">
                <a:latin typeface="Comic Sans MS" pitchFamily="66" charset="0"/>
              </a:rPr>
              <a:t> Людмила</a:t>
            </a:r>
          </a:p>
          <a:p>
            <a:pPr algn="ctr"/>
            <a:endParaRPr lang="ru-RU" sz="2900" b="1" dirty="0" smtClean="0">
              <a:latin typeface="Comic Sans MS" pitchFamily="66" charset="0"/>
            </a:endParaRPr>
          </a:p>
        </p:txBody>
      </p:sp>
    </p:spTree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268</Words>
  <PresentationFormat>Экран (4:3)</PresentationFormat>
  <Paragraphs>87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DAV</cp:lastModifiedBy>
  <cp:revision>76</cp:revision>
  <dcterms:modified xsi:type="dcterms:W3CDTF">2016-06-15T10:49:09Z</dcterms:modified>
</cp:coreProperties>
</file>