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9" r:id="rId5"/>
    <p:sldId id="268" r:id="rId6"/>
    <p:sldId id="264" r:id="rId7"/>
    <p:sldId id="263" r:id="rId8"/>
    <p:sldId id="265" r:id="rId9"/>
    <p:sldId id="266" r:id="rId10"/>
    <p:sldId id="267" r:id="rId11"/>
    <p:sldId id="269" r:id="rId12"/>
    <p:sldId id="26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9" autoAdjust="0"/>
  </p:normalViewPr>
  <p:slideViewPr>
    <p:cSldViewPr>
      <p:cViewPr>
        <p:scale>
          <a:sx n="60" d="100"/>
          <a:sy n="60" d="100"/>
        </p:scale>
        <p:origin x="-1446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сть\Рабочий стол\Выставка к 75-ю Олега Даля\0_6a836_f53643eb_orig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C:\Documents and Settings\Гость\Рабочий стол\Выставка к 75-ю Олега Даля\oleg-dal.jpg"/>
          <p:cNvPicPr>
            <a:picLocks noChangeAspect="1" noChangeArrowheads="1"/>
          </p:cNvPicPr>
          <p:nvPr/>
        </p:nvPicPr>
        <p:blipFill>
          <a:blip r:embed="rId3"/>
          <a:srcRect l="4901" t="1465" r="10131" b="6249"/>
          <a:stretch>
            <a:fillRect/>
          </a:stretch>
        </p:blipFill>
        <p:spPr bwMode="auto">
          <a:xfrm>
            <a:off x="2071670" y="2500306"/>
            <a:ext cx="3007199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34" y="214290"/>
            <a:ext cx="635798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Comic Sans MS" pitchFamily="66" charset="0"/>
              </a:rPr>
              <a:t>«Поэзия судьбы»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75 лет со дня рождения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Олега Даля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8" name="Picture 4" descr="C:\Documents and Settings\Гость\Рабочий стол\Выставка к 75-ю Олега Даля\1274515486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4648">
            <a:off x="6592927" y="2213926"/>
            <a:ext cx="1314648" cy="234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Гость\Рабочий стол\Выставка к 75-ю Олега Даля\Dal-Oleg-Plokhoy khoroshiy chelovek-19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31591">
            <a:off x="5760253" y="4535717"/>
            <a:ext cx="1452545" cy="239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Гость\Рабочий стол\Выставка к 75-ю Олега Даля\p_F.jpg"/>
          <p:cNvPicPr>
            <a:picLocks noChangeAspect="1" noChangeArrowheads="1"/>
          </p:cNvPicPr>
          <p:nvPr/>
        </p:nvPicPr>
        <p:blipFill>
          <a:blip r:embed="rId6"/>
          <a:srcRect r="35483"/>
          <a:stretch>
            <a:fillRect/>
          </a:stretch>
        </p:blipFill>
        <p:spPr bwMode="auto">
          <a:xfrm rot="1150033">
            <a:off x="7270883" y="110512"/>
            <a:ext cx="1331875" cy="209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Гость\Рабочий стол\обложки\IMG_0007.jpg"/>
          <p:cNvPicPr>
            <a:picLocks noChangeAspect="1" noChangeArrowheads="1"/>
          </p:cNvPicPr>
          <p:nvPr/>
        </p:nvPicPr>
        <p:blipFill>
          <a:blip r:embed="rId3" cstate="print"/>
          <a:srcRect t="3704" r="349"/>
          <a:stretch>
            <a:fillRect/>
          </a:stretch>
        </p:blipFill>
        <p:spPr bwMode="auto">
          <a:xfrm>
            <a:off x="571472" y="1428736"/>
            <a:ext cx="271464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857232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Ночь ошибок [Электронный ресурс] /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М. Козаков ; сцен. О.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Голдсмит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; исп. О. Даль. - М. : Гостелерадио СССР, 1984. - 1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опт. диск (DVD-ROM) (118 мин.) : . - (Театр на экране). - Фильм-спектакль.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  этикетки диска.</a:t>
            </a:r>
          </a:p>
          <a:p>
            <a:pPr indent="441325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>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68" y="2428868"/>
            <a:ext cx="521497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Фильм-спектакль снят по мотивам произведения английского писателя О.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Голдсмита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«Ночь ошибок, или Унижение паче гордости».</a:t>
            </a:r>
          </a:p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приездом Чарли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Марлоу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 другом суматошная неразбериха установилась в доме достопочтенного мистера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Харткестля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где жили его дочь, воспитанница и приемный сын. Кто из молодых людей в кого влюблен? Кто кого ненавидит?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Но "ночь ошибок" прошла, а утро и любовь все расставили на свои места.</a:t>
            </a:r>
          </a:p>
          <a:p>
            <a:pPr algn="ctr"/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зрителей старше 12 лет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41325" algn="just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indent="441325" algn="just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Гость\Рабочий стол\обложки\IMG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283526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114298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714356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Тень [Электронный ресурс] 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Кошеверова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исп.: О. Даль, 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Этуш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Гурченко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.- Москва : Крупный план, 2009. - 5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опт. диск (DVD-ROM) (87 мин.). - Комедия. -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  этикетки диска.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>                </a:t>
            </a:r>
          </a:p>
          <a:p>
            <a:pPr algn="just"/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71868" y="2285992"/>
            <a:ext cx="507209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Советский полнометражный цветной художественный фильм-сказка,  поставленный на киностудии «Ленфильм» в 1971 году режиссёром Надеждой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Кошеверовой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по пьесе-сказке Евгения Шварца «Тень».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Cмешная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 мудрая история о борьбе умного и доброго Ученого с его темной ипостасью —Тенью. Победу в этой борьбе не может одержать ни Светлое, ни Темное, отчего история становится лишь более правдивой и жизненной.</a:t>
            </a:r>
          </a:p>
          <a:p>
            <a:pPr algn="ctr"/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зрителей старше 6 лет</a:t>
            </a:r>
          </a:p>
          <a:p>
            <a:pPr algn="just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Гость\Рабочий стол\обложки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86877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00430" y="642918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Плохой хороший человек [Электронный ресурс] : художественный фильм /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Хейфиц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исп.: О. Даль, В. Высоцкий. - Ленинград: Ленфильм, 1973. - 1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опт. диск (DVD-ROM) (95 мин.).- (Отечественное кино ХХ века).- Экранизация. -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  этикетки диска.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868" y="2571744"/>
            <a:ext cx="521497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Советский полнометражный цветной художественный фильм, поставленный на Киностудии «Ленфильм»в 1973 году режиссёром Иосифом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Хейфицем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 повести Антона Чехова «Дуэль».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Мучимый никчемностью и скукой жизни, чиновник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Лаевский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жаждет любой ценой разорвать порочный круг своего существования. Его нравственный антипод, натуралист Фон Корен, уверен, что люди, подобные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Лаевскому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достойны уничтожения. Но, вопреки желаниям и воле героев, провидение по-своему распоряжается их судьбами…</a:t>
            </a:r>
          </a:p>
          <a:p>
            <a:pPr algn="ctr"/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зрителей старше 12 лет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1000108"/>
            <a:ext cx="692948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900" b="1" u="sng" dirty="0" smtClean="0">
              <a:latin typeface="Comic Sans MS" pitchFamily="66" charset="0"/>
            </a:endParaRPr>
          </a:p>
          <a:p>
            <a:pPr algn="ctr"/>
            <a:endParaRPr lang="ru-RU" sz="2900" b="1" u="sng" dirty="0" smtClean="0">
              <a:latin typeface="Comic Sans MS" pitchFamily="66" charset="0"/>
            </a:endParaRPr>
          </a:p>
          <a:p>
            <a:pPr algn="ctr"/>
            <a:endParaRPr lang="ru-RU" sz="2900" b="1" u="sng" dirty="0" smtClean="0"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ЖДЕМ ВАС В МЕДИАТЕКЕ!</a:t>
            </a:r>
          </a:p>
          <a:p>
            <a:pPr algn="ctr"/>
            <a:endParaRPr lang="ru-RU" sz="2900" b="1" u="sng" dirty="0" smtClean="0">
              <a:latin typeface="Comic Sans MS" pitchFamily="66" charset="0"/>
            </a:endParaRPr>
          </a:p>
          <a:p>
            <a:pPr algn="ctr"/>
            <a:r>
              <a:rPr lang="ru-RU" sz="2900" b="1" dirty="0" smtClean="0">
                <a:latin typeface="Comic Sans MS" pitchFamily="66" charset="0"/>
              </a:rPr>
              <a:t>Условия просмотра:</a:t>
            </a:r>
          </a:p>
          <a:p>
            <a:pPr algn="ctr"/>
            <a:r>
              <a:rPr lang="ru-RU" sz="2900" b="1" i="1" dirty="0" smtClean="0">
                <a:solidFill>
                  <a:srgbClr val="FF0000"/>
                </a:solidFill>
                <a:latin typeface="Comic Sans MS" pitchFamily="66" charset="0"/>
              </a:rPr>
              <a:t>БЕСПЛАТНО</a:t>
            </a:r>
          </a:p>
          <a:p>
            <a:pPr algn="ctr"/>
            <a:endParaRPr lang="ru-RU" sz="2900" b="1" dirty="0" smtClean="0">
              <a:latin typeface="Comic Sans MS" pitchFamily="66" charset="0"/>
            </a:endParaRPr>
          </a:p>
          <a:p>
            <a:pPr algn="ctr"/>
            <a:r>
              <a:rPr lang="ru-RU" sz="2900" b="1" dirty="0" smtClean="0">
                <a:latin typeface="Comic Sans MS" pitchFamily="66" charset="0"/>
              </a:rPr>
              <a:t>Составитель: </a:t>
            </a:r>
            <a:r>
              <a:rPr lang="ru-RU" sz="2900" b="1" dirty="0" err="1" smtClean="0">
                <a:latin typeface="Comic Sans MS" pitchFamily="66" charset="0"/>
              </a:rPr>
              <a:t>Ионова</a:t>
            </a:r>
            <a:r>
              <a:rPr lang="ru-RU" sz="2900" b="1" dirty="0" smtClean="0">
                <a:latin typeface="Comic Sans MS" pitchFamily="66" charset="0"/>
              </a:rPr>
              <a:t> Людмила</a:t>
            </a:r>
          </a:p>
          <a:p>
            <a:pPr algn="ctr"/>
            <a:endParaRPr lang="ru-RU" sz="29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сть\Рабочий стол\Буклет\Без имен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450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428736"/>
            <a:ext cx="79296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Новосибирская областная юношеская библиотека</a:t>
            </a:r>
          </a:p>
          <a:p>
            <a:pPr algn="ctr"/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4800" dirty="0" smtClean="0">
                <a:latin typeface="Comic Sans MS" pitchFamily="66" charset="0"/>
              </a:rPr>
              <a:t>Отдел </a:t>
            </a:r>
            <a:r>
              <a:rPr lang="ru-RU" sz="4800" dirty="0" err="1" smtClean="0">
                <a:latin typeface="Comic Sans MS" pitchFamily="66" charset="0"/>
              </a:rPr>
              <a:t>медиатека</a:t>
            </a:r>
            <a:r>
              <a:rPr lang="ru-RU" sz="4800" dirty="0" smtClean="0">
                <a:latin typeface="Comic Sans MS" pitchFamily="66" charset="0"/>
              </a:rPr>
              <a:t> </a:t>
            </a:r>
          </a:p>
          <a:p>
            <a:pPr algn="ctr"/>
            <a:endParaRPr lang="ru-RU" sz="3600" u="sng" dirty="0" smtClean="0">
              <a:latin typeface="Comic Sans MS" pitchFamily="66" charset="0"/>
            </a:endParaRPr>
          </a:p>
          <a:p>
            <a:pPr algn="ctr"/>
            <a:r>
              <a:rPr lang="ru-RU" sz="36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представляет </a:t>
            </a:r>
            <a:endParaRPr lang="ru-RU" sz="3600" u="sng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сть\Рабочий стол\Выставка к 75-ю Олега Даля\0_6a836_f53643eb_orig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Documents and Settings\Гость\Рабочий стол\Выставка к 75-ю Олега Даля\Dal-Oleg-Zhenya, Zhenechka i 'Katyusha' (196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4847">
            <a:off x="6511156" y="2305706"/>
            <a:ext cx="1391668" cy="213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Гость\Рабочий стол\Выставка к 75-ю Олега Даля\0_2410b_dd4fee75_L.jpg"/>
          <p:cNvPicPr>
            <a:picLocks noChangeAspect="1" noChangeArrowheads="1"/>
          </p:cNvPicPr>
          <p:nvPr/>
        </p:nvPicPr>
        <p:blipFill>
          <a:blip r:embed="rId4"/>
          <a:srcRect l="32566" r="18585"/>
          <a:stretch>
            <a:fillRect/>
          </a:stretch>
        </p:blipFill>
        <p:spPr bwMode="auto">
          <a:xfrm rot="1161913">
            <a:off x="5782611" y="4570025"/>
            <a:ext cx="1249830" cy="234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Гость\Рабочий стол\Выставка к 75-ю Олега Даля\140504181138.jpg"/>
          <p:cNvPicPr>
            <a:picLocks noChangeAspect="1" noChangeArrowheads="1"/>
          </p:cNvPicPr>
          <p:nvPr/>
        </p:nvPicPr>
        <p:blipFill>
          <a:blip r:embed="rId5"/>
          <a:srcRect l="16401" r="30883"/>
          <a:stretch>
            <a:fillRect/>
          </a:stretch>
        </p:blipFill>
        <p:spPr bwMode="auto">
          <a:xfrm rot="1040024">
            <a:off x="7273466" y="143154"/>
            <a:ext cx="1269367" cy="202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1500174"/>
            <a:ext cx="664373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  <a:cs typeface="Times New Roman" pitchFamily="18" charset="0"/>
              </a:rPr>
              <a:t>Виртуальная выставка </a:t>
            </a:r>
          </a:p>
          <a:p>
            <a:pPr algn="ctr"/>
            <a:r>
              <a:rPr lang="ru-RU" sz="4000" b="1" dirty="0" smtClean="0">
                <a:latin typeface="Comic Sans MS" pitchFamily="66" charset="0"/>
                <a:cs typeface="Times New Roman" pitchFamily="18" charset="0"/>
              </a:rPr>
              <a:t>к 75-летию </a:t>
            </a:r>
          </a:p>
          <a:p>
            <a:pPr algn="ctr"/>
            <a:r>
              <a:rPr lang="ru-RU" sz="5400" b="1" dirty="0" smtClean="0">
                <a:latin typeface="Comic Sans MS" pitchFamily="66" charset="0"/>
                <a:cs typeface="Times New Roman" pitchFamily="18" charset="0"/>
              </a:rPr>
              <a:t>Олега Даля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71934" y="928670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 За Далем - даль: [о жизни и творчестве актера Олега Даля] : [Текст] / И. Кравченко // STORY. - 2009. - N 10. - С. 66-78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C:\Documents and Settings\Гость\Рабочий стол\Выставка к 75-ю Олега Даля\Диски\01bc31e19b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588511" cy="3214710"/>
          </a:xfrm>
          <a:prstGeom prst="rect">
            <a:avLst/>
          </a:prstGeom>
          <a:noFill/>
        </p:spPr>
      </p:pic>
      <p:pic>
        <p:nvPicPr>
          <p:cNvPr id="5" name="Picture 2" descr="C:\Documents and Settings\Гость\Рабочий стол\обложки\imgonline-com-ua-twotoonevmd8V6CjQBTK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785786" y="1428736"/>
            <a:ext cx="2943485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85723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Кравченко, Ирина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0496" y="2500306"/>
            <a:ext cx="4786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Кто-то считает его великим актером и огромной души человеком. Кто-то - желчным неудачником, капризным лицедеем. Одни режиссеры мечтали работать с ним, другие зарекались брать на постановки. Единственное, что можно сказать, не погрешив против истины: Даль был «оголенным нервом», человеком «без кожи». Статья  Ирины Кравченко о личной жизни, творчестве, кино и театре  актера Олега Даля.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Гость\Рабочий стол\обложки\IMG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282955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868" y="642919"/>
            <a:ext cx="50720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Женя, Женечка и «Катюша» [Электронный ресурс] /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В. Мотыль ; исп.: О. Даль,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Фигловская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Кокшенов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- Москва : Мосфильм, 2007. - 1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опт. диск (DVD-ROM) (80 мин.). - Мелодрама. -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  этикетки диска.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    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868" y="2428868"/>
            <a:ext cx="507209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Советский цветной художественный фильм-трагикомедия, поставленный на  киностудии «Ленфильм»  в 1967 году режиссёром Владимиром Мотылём.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Солдат Женя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Колышкин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— хрупкий интеллигент с Арбата — сплошное недоразумение в военных буднях. Отправившись в предновогоднюю ночь за посылкой, он натыкается на немецкий блиндаж. Ему удается спастись, но гауптвахта неизбежна.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Незавидную участь Жени скрашивает Женечка — связистка полка «Катюш». Одна из самых нежных картин о войне.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зрителей старше 12 лет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Гость\Рабочий стол\обложки\IMG_0004.jpg"/>
          <p:cNvPicPr>
            <a:picLocks noChangeAspect="1" noChangeArrowheads="1"/>
          </p:cNvPicPr>
          <p:nvPr/>
        </p:nvPicPr>
        <p:blipFill>
          <a:blip r:embed="rId3" cstate="print"/>
          <a:srcRect t="3574" r="7337" b="3507"/>
          <a:stretch>
            <a:fillRect/>
          </a:stretch>
        </p:blipFill>
        <p:spPr bwMode="auto">
          <a:xfrm>
            <a:off x="571472" y="1500174"/>
            <a:ext cx="2571768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714356"/>
            <a:ext cx="5429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Земля Санникова [Электронный ресурс]: художественный фильм /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А. Мкртчян, Л. Попов; исп. О. Даль, 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Дворжецкий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- Москва : Мосфильм, 1973. - 1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опт. диск (DVD-ROM) (90 мин.). - Приключенческий. -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  этикетки диска.</a:t>
            </a:r>
          </a:p>
          <a:p>
            <a:pPr algn="just"/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57554" y="2428868"/>
            <a:ext cx="53578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Советский художественный фильм, снятый в 1972—1973 годах на киностудии «Мосфильм» по мотивам одноимённого романа Владимира Обручева, режиссёрами Альбертом Мкртчяном и Леонидом Поповым. </a:t>
            </a:r>
          </a:p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Герой фильма, политический ссыльный Ильин, отправляется в экспедицию, которую финансирует богатый золотопромышленник. Отважные путешественники обнаруживают среди ледяного безмолвия цветущий оазис. Но выясняется, что во время землетрясения он должен исчезнуть. Ильин с товарищами стремится снова достичь материка в попытке предотвратить катастрофу.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зрителей любого возраста </a:t>
            </a:r>
          </a:p>
          <a:p>
            <a:pPr indent="441325"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Гость\Рабочий стол\обложки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571768" cy="368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714356"/>
            <a:ext cx="5286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Золотая мина [Электронный ресурс] /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Е. Татарский ; исп.: 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Глузский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Е.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Киндинов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О. Даль. - Москва : Ленфильм, 2009. - 1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опт. диск (DVD-ROM) (131 мин.). - Драма. -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  этикетки диска.</a:t>
            </a:r>
          </a:p>
          <a:p>
            <a:pPr indent="441325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  </a:t>
            </a:r>
            <a:r>
              <a:rPr lang="ru-RU" dirty="0" smtClean="0"/>
              <a:t>  </a:t>
            </a:r>
            <a:br>
              <a:rPr lang="ru-RU" dirty="0" smtClean="0"/>
            </a:b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2214554"/>
            <a:ext cx="528641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Советский двухсерийный телевизионный фильм, поставленный на киностудии «Ленфильм» в 1977 году режиссёром Евгением Татарским. Фильм создан по заказу Государственного Комитета Совета Министров СССР по телевидению и радиовещанию.</a:t>
            </a:r>
          </a:p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Милицейская группа, возглавляемая полковником Зарубиным расследовала обычное дорожное происшествие: на дороге у дачного поселка неизвестный автомобиль сбил работника универмага Олега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Торчинского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А через пару дней архитектор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Дроздовский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обратился в милицию с заявлением, что кто-то следит за его дачей.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зрителей старше 12 лет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Гость\Рабочий стол\обложки\IMG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987395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857232"/>
            <a:ext cx="521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Иванушка-дурачок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чудом ходил [Электронный ресурс] /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Кошеверова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исп.: О. Даль, Е. Проклова, 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Глузский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.- Москва: Крупный план, 2009. - 5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опт. диск (DVD-ROM) (88 мин.).- Комедия.-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  этикетки диска.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714620"/>
            <a:ext cx="514353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Советский полнометражный цветной широкоформатный художественный фильм-сказка, поставленный на киностудии «Ленфильм» в 1977 году режиссёром Надеждой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Кошеверовой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Чтобы спасти свою любимую от злого недуга, Иванушка отправляется за тридевять земель, побеждает коварство богатого купца Марко, жульничество Феди-конокрада, недоверие волшебника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Лукомора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 завоевывает любовь Насти.</a:t>
            </a:r>
          </a:p>
          <a:p>
            <a:pPr algn="ctr"/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зрителей любого возраста </a:t>
            </a:r>
          </a:p>
          <a:p>
            <a:pPr indent="441325" algn="just"/>
            <a:endParaRPr lang="ru-RU" sz="17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сть\Рабочий стол\Выставка к 75-ю Олега Даля\post-1930705-1309083207.jpg"/>
          <p:cNvPicPr/>
          <p:nvPr/>
        </p:nvPicPr>
        <p:blipFill>
          <a:blip r:embed="rId2"/>
          <a:srcRect t="5961" b="6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Гость\Рабочий стол\обложки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2821957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928670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Не может быть [Электронный ресурс]: художественный фильм /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Л. Гайдай ; исп.: 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Пуговкин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В. Невинный, 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Гребешкова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- Москва: Мосфильм, 1975. - 1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опт. диск (DVD-ROM) (92 мин.). - Комедия. -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  этикетки диска.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>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786058"/>
            <a:ext cx="521497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Советский кинофильм Леонида Гайдая 1975 года. Состоит из трёх новелл, снятых по произведениям Михаила Зощенко: по комедии «Преступление и наказание», «Забавное приключение» и «Свадебное происшествие».</a:t>
            </a:r>
          </a:p>
          <a:p>
            <a:pPr indent="441325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Саркастическая зарисовка о негативных сторонах советской провинциальной жизни. Снедаемые пьянством, алчностью и 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бездуховностью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местные жители заняты обустройством собственной жизни. </a:t>
            </a:r>
          </a:p>
          <a:p>
            <a:pPr indent="441325" algn="ctr"/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1325"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зрителей старше 12 лет</a:t>
            </a:r>
          </a:p>
          <a:p>
            <a:pPr indent="441325"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268</Words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DAV</cp:lastModifiedBy>
  <cp:revision>76</cp:revision>
  <dcterms:modified xsi:type="dcterms:W3CDTF">2016-06-15T10:49:09Z</dcterms:modified>
</cp:coreProperties>
</file>